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114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1C15E7-3779-4535-91AF-32CE4BB0A7D5}" type="datetimeFigureOut">
              <a:rPr kumimoji="1" lang="ja-JP" altLang="en-US" smtClean="0"/>
              <a:t>2024/8/29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39CF8-D4F5-433E-A09B-4EBAB785CE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173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69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F994E6-842F-88B2-5E20-54C111625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A29CEB9-674E-4036-2372-7A91BC8A2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66DB90-DE3C-7694-5A8B-E60D26914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2024/8/29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5FC1E4-60AD-B044-EBC9-787B7B7B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15445D-BCA6-CE4D-4C2E-1E3C67BFB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084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9A2237-3DA8-93DD-CFBE-C8507B617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919FB7C-DD27-BBDB-5DDD-5F68504E6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CFA736-656C-16F3-5B2F-80029D49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2024/8/29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549224-85BB-7DD2-DBA5-52B748933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CCF1866-BEB7-1BFF-9769-84A99708F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8228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F256E20-783C-524E-E084-44180D85C2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6CB261-0484-5C73-FB43-E50941539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5E3C71-56C3-2D72-AD19-4018D899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2024/8/29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64D241-A4E4-9E83-B81A-F7C515CC8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EA5A39A-138C-C983-5491-4BEED93F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7155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287B53-FFA0-8847-25F1-56AA4C8C8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FA993E-833B-4736-CCF4-364AE18A1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5A5EAE-0708-4894-0CD2-8E3232BE6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2024/8/29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20DB10-8C3F-A863-B100-0E3A73264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A4A2C0-53E8-0662-E805-385A86256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2376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B5F73A-1B7A-15CB-A500-463ACFD71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40B199-FC9D-2448-4143-A4ECCBCA6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323B16B-A6F9-1D7C-05C3-6C91FC7BC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2024/8/29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95A829C-10AB-F1B2-45FC-3BC4439E4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A330BE-ACB6-DFFE-C0F5-D8DA05F0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195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4A9B0F-A8CD-B1B2-1463-BF96947C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33BBEFA-2CAC-74F9-16FD-419DC4F0A7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EC298CA-7389-AA79-4E92-36129EF52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D4CF0A8-9668-CFFC-87D7-9CA23D48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2024/8/29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D119176-3E0E-A132-9508-8AF9C0C06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33269AA-36DE-4A50-4E54-313AEAF74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3632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5E236A-365A-2E0F-9E5E-8A8833F6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F622F7-2B7D-82B5-3FA3-9D2149FBB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A582709-7873-3653-4296-E9AD1A6B7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25C3AC3-DCFE-43E4-B2FE-5299354EB6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15D8C01-66A6-10D3-78D0-A084CCC04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C3B4A46-DFAB-A8AE-DAF9-BACBEA95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2024/8/29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B56286F-09B5-BA3E-C23C-C2693E521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24841AB-A750-0465-91C2-0A5E708E2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887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367146-D11E-4039-E821-2B29E72AE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D8EEF14-A1CF-3DE9-14EF-4AB132EDC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2024/8/29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4B618C2-3DCF-CE9B-C3FD-B5B38637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2EB0355-8D58-44C5-C42E-33C3F7C63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5913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10E7ED-2E62-C6AC-27FB-DB1F2FEC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2024/8/29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4836323-5C60-C8EF-05B9-5A52C722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2F8F92B-2A82-66C9-19A9-5628D10C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241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859D32-A489-426D-0F61-E6E12C0DA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C15BCBC-81EB-3561-30C0-38CA33D0F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FC31AB0-C026-FEF8-2C54-DBB30DA95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DDFA944-77E1-1CC8-EDFB-0559E6A11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2024/8/29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CE92435-949D-C134-43D5-E560E879C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AE2148F-E755-B277-7D2E-F0088FB78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1265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07779E-D3F6-5EEA-0CDE-730F1AD3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BC550A7-7A03-3C7F-58B6-7B2F4EE6DD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28C1DA0-BAE9-FF37-49B4-931790AC0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31F29EE-14F1-EF10-131C-D872ADF6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2024/8/29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3177FD-7ED8-F7E9-735C-A2CED34E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2CD6905-9170-BB10-B111-6394D8DB0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290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17A1D60-F15A-0F05-AD0F-B23AF8AC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0625E02-ED2B-8101-5F63-084618FA7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1AA8F6-C96A-5220-41EC-090D201DC5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14D3B-41E8-434C-82AF-551043ED3ECC}" type="datetimeFigureOut">
              <a:rPr kumimoji="1" lang="ja-JP" altLang="en-US" smtClean="0"/>
              <a:t>2024/8/29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FE437A-B0BC-E9A1-EC1C-B634E052D8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DE1E9A-33DE-8095-4C42-27EDEB8DEC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5413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Scaler reset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20" y="5140145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Primary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7573347" y="974273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0-16: Primary (TX)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CB0D850-6093-1CFB-A1A2-3A96671B169A}"/>
              </a:ext>
            </a:extLst>
          </p:cNvPr>
          <p:cNvSpPr txBox="1"/>
          <p:nvPr/>
        </p:nvSpPr>
        <p:spPr>
          <a:xfrm>
            <a:off x="492940" y="458290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Heartbeat frame state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A38366B2-9899-243F-B7D9-005F73EB43F0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91B82F33-1CCA-5A93-A968-421306274E3F}"/>
              </a:ext>
            </a:extLst>
          </p:cNvPr>
          <p:cNvSpPr txBox="1"/>
          <p:nvPr/>
        </p:nvSpPr>
        <p:spPr>
          <a:xfrm>
            <a:off x="5725636" y="2450392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4976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</a:t>
            </a:r>
            <a:r>
              <a: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64 </a:t>
            </a:r>
            <a:r>
              <a:rPr kumimoji="1" lang="en-US" altLang="ja-JP" sz="12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en-US" altLang="ja-JP" sz="12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19" y="5140145"/>
            <a:ext cx="4822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 or Trigger out (from LACCP)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Hub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7573347" y="974273"/>
            <a:ext cx="2468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0-15: Primary (TX)</a:t>
            </a:r>
          </a:p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16: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492940" y="458290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(16)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01E77BF-3927-586F-6CAA-50EDB429DD42}"/>
              </a:ext>
            </a:extLst>
          </p:cNvPr>
          <p:cNvSpPr txBox="1"/>
          <p:nvPr/>
        </p:nvSpPr>
        <p:spPr>
          <a:xfrm>
            <a:off x="5725636" y="2450392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14792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1771008" cy="7326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</a:t>
            </a:r>
            <a:r>
              <a: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128 </a:t>
            </a:r>
            <a:r>
              <a:rPr kumimoji="1" lang="en-US" altLang="ja-JP" sz="12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en-US" altLang="ja-JP" sz="12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</a:t>
            </a:r>
            <a:r>
              <a:rPr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19" y="5140145"/>
            <a:ext cx="4822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 or Trigger out (from LACCP)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StrLrTdc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7573347" y="974273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492940" y="458290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</a:t>
            </a:r>
            <a:r>
              <a:rPr lang="en-US" altLang="ja-JP" sz="120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(0) </a:t>
            </a: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B6396E3F-4833-FE70-4AC9-FDB35C4FA1B9}"/>
              </a:ext>
            </a:extLst>
          </p:cNvPr>
          <p:cNvSpPr/>
          <p:nvPr/>
        </p:nvSpPr>
        <p:spPr>
          <a:xfrm>
            <a:off x="3818277" y="1894220"/>
            <a:ext cx="1771008" cy="7326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6A85B52-486F-E704-C22C-7339830C04A2}"/>
              </a:ext>
            </a:extLst>
          </p:cNvPr>
          <p:cNvSpPr/>
          <p:nvPr/>
        </p:nvSpPr>
        <p:spPr>
          <a:xfrm>
            <a:off x="2206869" y="17474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C0CB2C4E-3725-1D0B-3987-08D200D399A8}"/>
              </a:ext>
            </a:extLst>
          </p:cNvPr>
          <p:cNvSpPr/>
          <p:nvPr/>
        </p:nvSpPr>
        <p:spPr>
          <a:xfrm>
            <a:off x="4024779" y="17474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7A6E668-F044-BB25-51A6-5D5A12917365}"/>
              </a:ext>
            </a:extLst>
          </p:cNvPr>
          <p:cNvSpPr txBox="1"/>
          <p:nvPr/>
        </p:nvSpPr>
        <p:spPr>
          <a:xfrm>
            <a:off x="3884238" y="1402184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64-95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B9528405-AEDB-F304-2257-8FAFC3B43C77}"/>
              </a:ext>
            </a:extLst>
          </p:cNvPr>
          <p:cNvSpPr txBox="1"/>
          <p:nvPr/>
        </p:nvSpPr>
        <p:spPr>
          <a:xfrm>
            <a:off x="2061708" y="1378112"/>
            <a:ext cx="16689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96-127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601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EB3511D-4BD1-6848-58EC-42F1181E35FB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今回の運用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D9619E3-7719-2D30-801D-EDD25750B5EA}"/>
              </a:ext>
            </a:extLst>
          </p:cNvPr>
          <p:cNvSpPr txBox="1"/>
          <p:nvPr/>
        </p:nvSpPr>
        <p:spPr>
          <a:xfrm>
            <a:off x="1295400" y="1571625"/>
            <a:ext cx="83248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MikuClockPrim</a:t>
            </a:r>
            <a:r>
              <a:rPr kumimoji="1"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MikuClockHub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OFF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Trailing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 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AMANEQ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StrLrTdc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CIRASAME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StrTdc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ON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TOT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が入った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leading 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だけ返ってくる。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2126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1C469A5-98CC-6F6D-3589-0DE69DFB0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563" y="728803"/>
            <a:ext cx="2829320" cy="321989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C237F36-E2F9-4091-9251-C3676FA5C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95" t="49103" r="24351" b="12307"/>
          <a:stretch/>
        </p:blipFill>
        <p:spPr>
          <a:xfrm>
            <a:off x="5609492" y="1576954"/>
            <a:ext cx="4317023" cy="1746537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50DA0CF-50F3-DE94-8AEF-756813F94280}"/>
              </a:ext>
            </a:extLst>
          </p:cNvPr>
          <p:cNvSpPr txBox="1"/>
          <p:nvPr/>
        </p:nvSpPr>
        <p:spPr>
          <a:xfrm>
            <a:off x="8959361" y="2584939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0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E3F3804-EED0-39E1-B4DA-572D5686326C}"/>
              </a:ext>
            </a:extLst>
          </p:cNvPr>
          <p:cNvSpPr txBox="1"/>
          <p:nvPr/>
        </p:nvSpPr>
        <p:spPr>
          <a:xfrm>
            <a:off x="8941776" y="2918962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73BFABD-C6C5-1AF7-6B15-2ECC74390CCA}"/>
              </a:ext>
            </a:extLst>
          </p:cNvPr>
          <p:cNvSpPr txBox="1"/>
          <p:nvPr/>
        </p:nvSpPr>
        <p:spPr>
          <a:xfrm>
            <a:off x="8590081" y="2593731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</a:rPr>
              <a:t>2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126DFC-8BF2-D313-2F80-BEF964F2E5DF}"/>
              </a:ext>
            </a:extLst>
          </p:cNvPr>
          <p:cNvSpPr txBox="1"/>
          <p:nvPr/>
        </p:nvSpPr>
        <p:spPr>
          <a:xfrm>
            <a:off x="6233737" y="2918962"/>
            <a:ext cx="454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15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95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56141932-6402-9805-E1D2-4984D945D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36" t="25128" r="33293" b="26538"/>
          <a:stretch/>
        </p:blipFill>
        <p:spPr>
          <a:xfrm>
            <a:off x="3393830" y="1723292"/>
            <a:ext cx="473905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3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" name="グループ化 263">
            <a:extLst>
              <a:ext uri="{FF2B5EF4-FFF2-40B4-BE49-F238E27FC236}">
                <a16:creationId xmlns:a16="http://schemas.microsoft.com/office/drawing/2014/main" id="{3EF320FB-B6A3-8D3F-A8EB-9BB584E7EAC8}"/>
              </a:ext>
            </a:extLst>
          </p:cNvPr>
          <p:cNvGrpSpPr/>
          <p:nvPr/>
        </p:nvGrpSpPr>
        <p:grpSpPr>
          <a:xfrm>
            <a:off x="6096000" y="91440"/>
            <a:ext cx="5994400" cy="6587574"/>
            <a:chOff x="6096000" y="91440"/>
            <a:chExt cx="5994400" cy="6587574"/>
          </a:xfrm>
        </p:grpSpPr>
        <p:sp>
          <p:nvSpPr>
            <p:cNvPr id="263" name="正方形/長方形 262">
              <a:extLst>
                <a:ext uri="{FF2B5EF4-FFF2-40B4-BE49-F238E27FC236}">
                  <a16:creationId xmlns:a16="http://schemas.microsoft.com/office/drawing/2014/main" id="{5838D2AB-8A45-A428-F221-7A3834E1D3CC}"/>
                </a:ext>
              </a:extLst>
            </p:cNvPr>
            <p:cNvSpPr/>
            <p:nvPr/>
          </p:nvSpPr>
          <p:spPr>
            <a:xfrm>
              <a:off x="6096000" y="91440"/>
              <a:ext cx="5994400" cy="65875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A748FBED-8E9C-4BFD-A271-1F4302BCAE1F}"/>
                </a:ext>
              </a:extLst>
            </p:cNvPr>
            <p:cNvSpPr/>
            <p:nvPr/>
          </p:nvSpPr>
          <p:spPr>
            <a:xfrm>
              <a:off x="6339798" y="178986"/>
              <a:ext cx="5401076" cy="637421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BF3EDF3E-80AD-BCA5-0006-56B6D2F982EB}"/>
                </a:ext>
              </a:extLst>
            </p:cNvPr>
            <p:cNvSpPr/>
            <p:nvPr/>
          </p:nvSpPr>
          <p:spPr>
            <a:xfrm>
              <a:off x="7502672" y="1869194"/>
              <a:ext cx="1046953" cy="183964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3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FPGA</a:t>
              </a:r>
            </a:p>
          </p:txBody>
        </p:sp>
        <p:cxnSp>
          <p:nvCxnSpPr>
            <p:cNvPr id="21" name="直線コネクタ 20">
              <a:extLst>
                <a:ext uri="{FF2B5EF4-FFF2-40B4-BE49-F238E27FC236}">
                  <a16:creationId xmlns:a16="http://schemas.microsoft.com/office/drawing/2014/main" id="{EF751593-7CD3-82F4-AD1C-F5C3C2551B95}"/>
                </a:ext>
              </a:extLst>
            </p:cNvPr>
            <p:cNvCxnSpPr>
              <a:cxnSpLocks/>
              <a:stCxn id="7" idx="3"/>
            </p:cNvCxnSpPr>
            <p:nvPr/>
          </p:nvCxnSpPr>
          <p:spPr>
            <a:xfrm flipH="1">
              <a:off x="8549621" y="2738053"/>
              <a:ext cx="749579" cy="0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EE819A34-AD40-CAC2-5CA3-E5F3C9A64675}"/>
                </a:ext>
              </a:extLst>
            </p:cNvPr>
            <p:cNvCxnSpPr>
              <a:cxnSpLocks/>
              <a:stCxn id="9" idx="3"/>
            </p:cNvCxnSpPr>
            <p:nvPr/>
          </p:nvCxnSpPr>
          <p:spPr>
            <a:xfrm flipH="1">
              <a:off x="8997950" y="5127629"/>
              <a:ext cx="301250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D4A375FB-1EC0-CB61-62A4-9C80366BABD7}"/>
                </a:ext>
              </a:extLst>
            </p:cNvPr>
            <p:cNvSpPr/>
            <p:nvPr/>
          </p:nvSpPr>
          <p:spPr>
            <a:xfrm>
              <a:off x="9188732" y="4684113"/>
              <a:ext cx="2805569" cy="1712137"/>
            </a:xfrm>
            <a:prstGeom prst="rect">
              <a:avLst/>
            </a:prstGeom>
            <a:noFill/>
            <a:ln w="19050">
              <a:solidFill>
                <a:srgbClr val="C0000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3641A58A-80E9-E43F-1262-B9939477FD39}"/>
                </a:ext>
              </a:extLst>
            </p:cNvPr>
            <p:cNvSpPr/>
            <p:nvPr/>
          </p:nvSpPr>
          <p:spPr>
            <a:xfrm>
              <a:off x="6249156" y="5491219"/>
              <a:ext cx="414138" cy="19444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角丸四角形 74">
              <a:extLst>
                <a:ext uri="{FF2B5EF4-FFF2-40B4-BE49-F238E27FC236}">
                  <a16:creationId xmlns:a16="http://schemas.microsoft.com/office/drawing/2014/main" id="{EB9F55BA-866D-5824-36BA-AD95851B51F9}"/>
                </a:ext>
              </a:extLst>
            </p:cNvPr>
            <p:cNvSpPr/>
            <p:nvPr/>
          </p:nvSpPr>
          <p:spPr>
            <a:xfrm>
              <a:off x="7280628" y="5655382"/>
              <a:ext cx="676557" cy="681553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Power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supply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43" name="直線コネクタ 42">
              <a:extLst>
                <a:ext uri="{FF2B5EF4-FFF2-40B4-BE49-F238E27FC236}">
                  <a16:creationId xmlns:a16="http://schemas.microsoft.com/office/drawing/2014/main" id="{5EDBC5E6-EE48-2C07-18BD-5E977E8ADD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52820" y="6065352"/>
              <a:ext cx="727808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8F596FEB-98BB-41CE-1FBB-7FE63A9545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29239" y="3592144"/>
              <a:ext cx="0" cy="2002432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90F8AABE-A3C6-A079-5662-26FD5DE8C063}"/>
                </a:ext>
              </a:extLst>
            </p:cNvPr>
            <p:cNvSpPr/>
            <p:nvPr/>
          </p:nvSpPr>
          <p:spPr>
            <a:xfrm>
              <a:off x="6139184" y="668753"/>
              <a:ext cx="1053623" cy="379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SFP1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A2C79460-1021-B565-4D69-7382CF00D2A6}"/>
                </a:ext>
              </a:extLst>
            </p:cNvPr>
            <p:cNvSpPr txBox="1"/>
            <p:nvPr/>
          </p:nvSpPr>
          <p:spPr>
            <a:xfrm>
              <a:off x="7657886" y="3791394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2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86" name="テキスト ボックス 85">
              <a:extLst>
                <a:ext uri="{FF2B5EF4-FFF2-40B4-BE49-F238E27FC236}">
                  <a16:creationId xmlns:a16="http://schemas.microsoft.com/office/drawing/2014/main" id="{7B2C8F27-B504-C227-336A-6D35763866A3}"/>
                </a:ext>
              </a:extLst>
            </p:cNvPr>
            <p:cNvSpPr txBox="1"/>
            <p:nvPr/>
          </p:nvSpPr>
          <p:spPr>
            <a:xfrm>
              <a:off x="10015464" y="4035435"/>
              <a:ext cx="1358832" cy="301768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i="1" dirty="0">
                  <a:solidFill>
                    <a:srgbClr val="C0000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Mezzanine card</a:t>
              </a:r>
              <a:endParaRPr kumimoji="1" lang="ja-JP" altLang="en-US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240A36A0-B2A5-AF9E-E1DE-FC494E6F2BFA}"/>
                </a:ext>
              </a:extLst>
            </p:cNvPr>
            <p:cNvSpPr/>
            <p:nvPr/>
          </p:nvSpPr>
          <p:spPr>
            <a:xfrm flipH="1">
              <a:off x="9299200" y="2401848"/>
              <a:ext cx="147767" cy="6724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702BD48E-0A35-7BBF-135F-62B205F19457}"/>
                </a:ext>
              </a:extLst>
            </p:cNvPr>
            <p:cNvSpPr/>
            <p:nvPr/>
          </p:nvSpPr>
          <p:spPr>
            <a:xfrm flipH="1">
              <a:off x="9299200" y="3270378"/>
              <a:ext cx="147767" cy="6724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BA91F9BD-FB01-AFC2-E31D-263FA27B7675}"/>
                </a:ext>
              </a:extLst>
            </p:cNvPr>
            <p:cNvSpPr/>
            <p:nvPr/>
          </p:nvSpPr>
          <p:spPr>
            <a:xfrm flipH="1">
              <a:off x="9299200" y="4791424"/>
              <a:ext cx="147767" cy="6724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62150F02-3FEC-5479-95E6-384DA845312B}"/>
                </a:ext>
              </a:extLst>
            </p:cNvPr>
            <p:cNvSpPr/>
            <p:nvPr/>
          </p:nvSpPr>
          <p:spPr>
            <a:xfrm flipH="1">
              <a:off x="9299200" y="5659954"/>
              <a:ext cx="147767" cy="6724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DB1B7690-1B5C-D5D0-C421-ABA56AEB9A73}"/>
                </a:ext>
              </a:extLst>
            </p:cNvPr>
            <p:cNvSpPr/>
            <p:nvPr/>
          </p:nvSpPr>
          <p:spPr>
            <a:xfrm flipH="1">
              <a:off x="10301898" y="3074258"/>
              <a:ext cx="791611" cy="270832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B5EAB355-3F9F-9250-35DE-A63E6A188190}"/>
                </a:ext>
              </a:extLst>
            </p:cNvPr>
            <p:cNvCxnSpPr/>
            <p:nvPr/>
          </p:nvCxnSpPr>
          <p:spPr>
            <a:xfrm flipH="1" flipV="1">
              <a:off x="11119904" y="3195662"/>
              <a:ext cx="432744" cy="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コネクタ 13">
              <a:extLst>
                <a:ext uri="{FF2B5EF4-FFF2-40B4-BE49-F238E27FC236}">
                  <a16:creationId xmlns:a16="http://schemas.microsoft.com/office/drawing/2014/main" id="{289E250E-B343-FF55-42FB-3956267559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49621" y="3195665"/>
              <a:ext cx="1752278" cy="0"/>
            </a:xfrm>
            <a:prstGeom prst="line">
              <a:avLst/>
            </a:prstGeom>
            <a:ln w="190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コネクタ 15">
              <a:extLst>
                <a:ext uri="{FF2B5EF4-FFF2-40B4-BE49-F238E27FC236}">
                  <a16:creationId xmlns:a16="http://schemas.microsoft.com/office/drawing/2014/main" id="{5F84E91B-5439-69AF-7CC1-9C1836EA65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29239" y="5594576"/>
              <a:ext cx="147266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78E9169C-F358-5FEF-0B42-FC6A685103CE}"/>
                </a:ext>
              </a:extLst>
            </p:cNvPr>
            <p:cNvSpPr/>
            <p:nvPr/>
          </p:nvSpPr>
          <p:spPr>
            <a:xfrm flipH="1">
              <a:off x="10312460" y="5463834"/>
              <a:ext cx="791611" cy="270832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78" name="片側の 2 つの角を切り取った四角形 148">
              <a:extLst>
                <a:ext uri="{FF2B5EF4-FFF2-40B4-BE49-F238E27FC236}">
                  <a16:creationId xmlns:a16="http://schemas.microsoft.com/office/drawing/2014/main" id="{6490CB6A-CADE-D56B-927F-E134D5C704DE}"/>
                </a:ext>
              </a:extLst>
            </p:cNvPr>
            <p:cNvSpPr/>
            <p:nvPr/>
          </p:nvSpPr>
          <p:spPr>
            <a:xfrm rot="16200000" flipH="1">
              <a:off x="11012174" y="5429149"/>
              <a:ext cx="1344823" cy="253317"/>
            </a:xfrm>
            <a:prstGeom prst="snip2SameRect">
              <a:avLst>
                <a:gd name="adj1" fmla="val 39394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79" name="テキスト ボックス 78">
              <a:extLst>
                <a:ext uri="{FF2B5EF4-FFF2-40B4-BE49-F238E27FC236}">
                  <a16:creationId xmlns:a16="http://schemas.microsoft.com/office/drawing/2014/main" id="{B4C19741-C5D4-9D04-BC25-0D8B140330D7}"/>
                </a:ext>
              </a:extLst>
            </p:cNvPr>
            <p:cNvSpPr txBox="1"/>
            <p:nvPr/>
          </p:nvSpPr>
          <p:spPr>
            <a:xfrm flipH="1">
              <a:off x="9920749" y="3332832"/>
              <a:ext cx="1568710" cy="45265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Differential signal to LVCMOS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80" name="片側の 2 つの角を切り取った四角形 147">
              <a:extLst>
                <a:ext uri="{FF2B5EF4-FFF2-40B4-BE49-F238E27FC236}">
                  <a16:creationId xmlns:a16="http://schemas.microsoft.com/office/drawing/2014/main" id="{B60C12AB-2BB9-445B-A85C-5394344B0FE0}"/>
                </a:ext>
              </a:extLst>
            </p:cNvPr>
            <p:cNvSpPr/>
            <p:nvPr/>
          </p:nvSpPr>
          <p:spPr>
            <a:xfrm rot="16200000" flipH="1">
              <a:off x="11012174" y="3039573"/>
              <a:ext cx="1344823" cy="253317"/>
            </a:xfrm>
            <a:prstGeom prst="snip2SameRect">
              <a:avLst>
                <a:gd name="adj1" fmla="val 39394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81" name="直線矢印コネクタ 80">
              <a:extLst>
                <a:ext uri="{FF2B5EF4-FFF2-40B4-BE49-F238E27FC236}">
                  <a16:creationId xmlns:a16="http://schemas.microsoft.com/office/drawing/2014/main" id="{BE9FAB4A-BE60-0B09-E781-13FDFA0FAB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104074" y="5594576"/>
              <a:ext cx="473942" cy="1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テキスト ボックス 86">
              <a:extLst>
                <a:ext uri="{FF2B5EF4-FFF2-40B4-BE49-F238E27FC236}">
                  <a16:creationId xmlns:a16="http://schemas.microsoft.com/office/drawing/2014/main" id="{BE63D3AD-011B-182A-F243-F6B02F3E8880}"/>
                </a:ext>
              </a:extLst>
            </p:cNvPr>
            <p:cNvSpPr txBox="1"/>
            <p:nvPr/>
          </p:nvSpPr>
          <p:spPr>
            <a:xfrm flipH="1">
              <a:off x="9842301" y="4655592"/>
              <a:ext cx="1899593" cy="45265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32 differential signal input</a:t>
              </a:r>
            </a:p>
          </p:txBody>
        </p:sp>
        <p:sp>
          <p:nvSpPr>
            <p:cNvPr id="90" name="テキスト ボックス 89">
              <a:extLst>
                <a:ext uri="{FF2B5EF4-FFF2-40B4-BE49-F238E27FC236}">
                  <a16:creationId xmlns:a16="http://schemas.microsoft.com/office/drawing/2014/main" id="{9F886A24-9825-365E-252D-78E3154E883E}"/>
                </a:ext>
              </a:extLst>
            </p:cNvPr>
            <p:cNvSpPr txBox="1"/>
            <p:nvPr/>
          </p:nvSpPr>
          <p:spPr>
            <a:xfrm>
              <a:off x="9345302" y="2528731"/>
              <a:ext cx="1349492" cy="45265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i="1" dirty="0">
                  <a:solidFill>
                    <a:srgbClr val="C0000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Mezzanine</a:t>
              </a:r>
            </a:p>
            <a:p>
              <a:pPr algn="ctr"/>
              <a:r>
                <a:rPr lang="en-US" altLang="ja-JP" sz="1200" i="1" dirty="0">
                  <a:solidFill>
                    <a:srgbClr val="C0000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base connectors</a:t>
              </a:r>
              <a:endParaRPr kumimoji="1" lang="ja-JP" altLang="en-US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91" name="テキスト ボックス 90">
              <a:extLst>
                <a:ext uri="{FF2B5EF4-FFF2-40B4-BE49-F238E27FC236}">
                  <a16:creationId xmlns:a16="http://schemas.microsoft.com/office/drawing/2014/main" id="{069D5D6A-8773-347A-7614-571B29D46322}"/>
                </a:ext>
              </a:extLst>
            </p:cNvPr>
            <p:cNvSpPr txBox="1"/>
            <p:nvPr/>
          </p:nvSpPr>
          <p:spPr>
            <a:xfrm>
              <a:off x="6441930" y="6282963"/>
              <a:ext cx="1126012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DC +20-35V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8D1CFECE-43FF-8DAF-2A03-AF09CCF2FC83}"/>
                </a:ext>
              </a:extLst>
            </p:cNvPr>
            <p:cNvSpPr txBox="1"/>
            <p:nvPr/>
          </p:nvSpPr>
          <p:spPr>
            <a:xfrm>
              <a:off x="6493292" y="5300100"/>
              <a:ext cx="1708584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AC/DC adaptor jack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95" name="直線コネクタ 94">
              <a:extLst>
                <a:ext uri="{FF2B5EF4-FFF2-40B4-BE49-F238E27FC236}">
                  <a16:creationId xmlns:a16="http://schemas.microsoft.com/office/drawing/2014/main" id="{98B34BFC-EB1A-FB37-83F2-709FF82EB8F6}"/>
                </a:ext>
              </a:extLst>
            </p:cNvPr>
            <p:cNvCxnSpPr/>
            <p:nvPr/>
          </p:nvCxnSpPr>
          <p:spPr>
            <a:xfrm flipV="1">
              <a:off x="7875747" y="3885116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コネクタ 95">
              <a:extLst>
                <a:ext uri="{FF2B5EF4-FFF2-40B4-BE49-F238E27FC236}">
                  <a16:creationId xmlns:a16="http://schemas.microsoft.com/office/drawing/2014/main" id="{BD78EB55-D7F4-7D86-071E-E0E66EC0E481}"/>
                </a:ext>
              </a:extLst>
            </p:cNvPr>
            <p:cNvCxnSpPr/>
            <p:nvPr/>
          </p:nvCxnSpPr>
          <p:spPr>
            <a:xfrm flipV="1">
              <a:off x="7532957" y="3885116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テキスト ボックス 96">
              <a:extLst>
                <a:ext uri="{FF2B5EF4-FFF2-40B4-BE49-F238E27FC236}">
                  <a16:creationId xmlns:a16="http://schemas.microsoft.com/office/drawing/2014/main" id="{35B95973-1C16-E0EE-6796-8E492857F0A9}"/>
                </a:ext>
              </a:extLst>
            </p:cNvPr>
            <p:cNvSpPr txBox="1"/>
            <p:nvPr/>
          </p:nvSpPr>
          <p:spPr>
            <a:xfrm>
              <a:off x="7293968" y="3791394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2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05" name="テキスト ボックス 104">
              <a:extLst>
                <a:ext uri="{FF2B5EF4-FFF2-40B4-BE49-F238E27FC236}">
                  <a16:creationId xmlns:a16="http://schemas.microsoft.com/office/drawing/2014/main" id="{FDEBFD7B-6AE1-9DF8-4684-F370062D383C}"/>
                </a:ext>
              </a:extLst>
            </p:cNvPr>
            <p:cNvSpPr txBox="1"/>
            <p:nvPr/>
          </p:nvSpPr>
          <p:spPr>
            <a:xfrm>
              <a:off x="6126236" y="237360"/>
              <a:ext cx="2703003" cy="3385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b="1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AMANEQ module</a:t>
              </a:r>
              <a:endParaRPr kumimoji="1" lang="ja-JP" altLang="en-US" sz="1600" b="1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grpSp>
          <p:nvGrpSpPr>
            <p:cNvPr id="203" name="グループ化 202">
              <a:extLst>
                <a:ext uri="{FF2B5EF4-FFF2-40B4-BE49-F238E27FC236}">
                  <a16:creationId xmlns:a16="http://schemas.microsoft.com/office/drawing/2014/main" id="{670A6A89-8488-87CF-959E-F11D15A291A6}"/>
                </a:ext>
              </a:extLst>
            </p:cNvPr>
            <p:cNvGrpSpPr/>
            <p:nvPr/>
          </p:nvGrpSpPr>
          <p:grpSpPr>
            <a:xfrm>
              <a:off x="6606947" y="1975461"/>
              <a:ext cx="298850" cy="379009"/>
              <a:chOff x="6607933" y="2689859"/>
              <a:chExt cx="298850" cy="379009"/>
            </a:xfrm>
          </p:grpSpPr>
          <p:sp>
            <p:nvSpPr>
              <p:cNvPr id="124" name="正方形/長方形 123">
                <a:extLst>
                  <a:ext uri="{FF2B5EF4-FFF2-40B4-BE49-F238E27FC236}">
                    <a16:creationId xmlns:a16="http://schemas.microsoft.com/office/drawing/2014/main" id="{DFE42D63-02AD-DD85-A477-6FECE6A9715E}"/>
                  </a:ext>
                </a:extLst>
              </p:cNvPr>
              <p:cNvSpPr/>
              <p:nvPr/>
            </p:nvSpPr>
            <p:spPr>
              <a:xfrm>
                <a:off x="6607933" y="2689859"/>
                <a:ext cx="298850" cy="37900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5" name="正方形/長方形 124">
                <a:extLst>
                  <a:ext uri="{FF2B5EF4-FFF2-40B4-BE49-F238E27FC236}">
                    <a16:creationId xmlns:a16="http://schemas.microsoft.com/office/drawing/2014/main" id="{FDEED414-68CC-677C-7EFC-C1D3E7976BED}"/>
                  </a:ext>
                </a:extLst>
              </p:cNvPr>
              <p:cNvSpPr/>
              <p:nvPr/>
            </p:nvSpPr>
            <p:spPr>
              <a:xfrm>
                <a:off x="6661635" y="2721350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6" name="正方形/長方形 125">
                <a:extLst>
                  <a:ext uri="{FF2B5EF4-FFF2-40B4-BE49-F238E27FC236}">
                    <a16:creationId xmlns:a16="http://schemas.microsoft.com/office/drawing/2014/main" id="{2ED78A72-F066-BBC2-C2EA-E4AF7EE0FAF5}"/>
                  </a:ext>
                </a:extLst>
              </p:cNvPr>
              <p:cNvSpPr/>
              <p:nvPr/>
            </p:nvSpPr>
            <p:spPr>
              <a:xfrm>
                <a:off x="6661635" y="2795849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7" name="正方形/長方形 126">
                <a:extLst>
                  <a:ext uri="{FF2B5EF4-FFF2-40B4-BE49-F238E27FC236}">
                    <a16:creationId xmlns:a16="http://schemas.microsoft.com/office/drawing/2014/main" id="{CF072C68-7660-9496-2B37-6F68C61114E7}"/>
                  </a:ext>
                </a:extLst>
              </p:cNvPr>
              <p:cNvSpPr/>
              <p:nvPr/>
            </p:nvSpPr>
            <p:spPr>
              <a:xfrm>
                <a:off x="6661635" y="2870105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8" name="正方形/長方形 127">
                <a:extLst>
                  <a:ext uri="{FF2B5EF4-FFF2-40B4-BE49-F238E27FC236}">
                    <a16:creationId xmlns:a16="http://schemas.microsoft.com/office/drawing/2014/main" id="{75AE5AD2-CE0C-C812-8591-719B728DD41A}"/>
                  </a:ext>
                </a:extLst>
              </p:cNvPr>
              <p:cNvSpPr/>
              <p:nvPr/>
            </p:nvSpPr>
            <p:spPr>
              <a:xfrm>
                <a:off x="6661635" y="2944604"/>
                <a:ext cx="137750" cy="5181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34" name="テキスト ボックス 133">
              <a:extLst>
                <a:ext uri="{FF2B5EF4-FFF2-40B4-BE49-F238E27FC236}">
                  <a16:creationId xmlns:a16="http://schemas.microsoft.com/office/drawing/2014/main" id="{16FA4B12-D9C0-0BB8-D0F5-4F5082B79D92}"/>
                </a:ext>
              </a:extLst>
            </p:cNvPr>
            <p:cNvSpPr txBox="1"/>
            <p:nvPr/>
          </p:nvSpPr>
          <p:spPr>
            <a:xfrm>
              <a:off x="9129618" y="4997167"/>
              <a:ext cx="1134694" cy="27159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LVDS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35" name="テキスト ボックス 134">
              <a:extLst>
                <a:ext uri="{FF2B5EF4-FFF2-40B4-BE49-F238E27FC236}">
                  <a16:creationId xmlns:a16="http://schemas.microsoft.com/office/drawing/2014/main" id="{925AB3B1-625A-76BD-7723-431B422DE462}"/>
                </a:ext>
              </a:extLst>
            </p:cNvPr>
            <p:cNvSpPr txBox="1"/>
            <p:nvPr/>
          </p:nvSpPr>
          <p:spPr>
            <a:xfrm>
              <a:off x="6231970" y="1642973"/>
              <a:ext cx="968920" cy="27159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DIP Switch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:a16="http://schemas.microsoft.com/office/drawing/2014/main" id="{92D20DA3-03E2-B236-09F2-58B9ABDA8974}"/>
                </a:ext>
              </a:extLst>
            </p:cNvPr>
            <p:cNvSpPr/>
            <p:nvPr/>
          </p:nvSpPr>
          <p:spPr>
            <a:xfrm>
              <a:off x="6139184" y="1057086"/>
              <a:ext cx="1053623" cy="379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SFP2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AB013BA7-1288-E3D8-9059-076E0A85AE6E}"/>
                </a:ext>
              </a:extLst>
            </p:cNvPr>
            <p:cNvSpPr/>
            <p:nvPr/>
          </p:nvSpPr>
          <p:spPr>
            <a:xfrm flipH="1">
              <a:off x="9828585" y="510891"/>
              <a:ext cx="147767" cy="6724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:a16="http://schemas.microsoft.com/office/drawing/2014/main" id="{9729E805-67AC-F90E-33E1-F87C9FCB3AA8}"/>
                </a:ext>
              </a:extLst>
            </p:cNvPr>
            <p:cNvSpPr/>
            <p:nvPr/>
          </p:nvSpPr>
          <p:spPr>
            <a:xfrm>
              <a:off x="6204989" y="4083579"/>
              <a:ext cx="695662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id="{247A7ED9-891E-3355-8391-4BDC2E6AACF5}"/>
                </a:ext>
              </a:extLst>
            </p:cNvPr>
            <p:cNvSpPr/>
            <p:nvPr/>
          </p:nvSpPr>
          <p:spPr>
            <a:xfrm>
              <a:off x="6204989" y="4369585"/>
              <a:ext cx="695662" cy="28600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Coaxial</a:t>
              </a:r>
              <a:endParaRPr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:a16="http://schemas.microsoft.com/office/drawing/2014/main" id="{03B580CB-5139-21CC-E491-527B99FDF7A2}"/>
                </a:ext>
              </a:extLst>
            </p:cNvPr>
            <p:cNvSpPr/>
            <p:nvPr/>
          </p:nvSpPr>
          <p:spPr>
            <a:xfrm>
              <a:off x="6186252" y="4804707"/>
              <a:ext cx="1053623" cy="3793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SFP3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:a16="http://schemas.microsoft.com/office/drawing/2014/main" id="{797D06F4-1FB7-B0DC-641B-1407D60303D7}"/>
                </a:ext>
              </a:extLst>
            </p:cNvPr>
            <p:cNvSpPr/>
            <p:nvPr/>
          </p:nvSpPr>
          <p:spPr>
            <a:xfrm>
              <a:off x="6249156" y="5798341"/>
              <a:ext cx="414136" cy="53402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:a16="http://schemas.microsoft.com/office/drawing/2014/main" id="{247F0EFB-C137-8A83-1DE9-DB7D74F1FE30}"/>
                </a:ext>
              </a:extLst>
            </p:cNvPr>
            <p:cNvSpPr/>
            <p:nvPr/>
          </p:nvSpPr>
          <p:spPr>
            <a:xfrm>
              <a:off x="7745078" y="1871559"/>
              <a:ext cx="804543" cy="37939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GTX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66" name="直線矢印コネクタ 165">
              <a:extLst>
                <a:ext uri="{FF2B5EF4-FFF2-40B4-BE49-F238E27FC236}">
                  <a16:creationId xmlns:a16="http://schemas.microsoft.com/office/drawing/2014/main" id="{9A24C6E1-8629-D5A5-52D7-502B6C1F6BD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92807" y="861016"/>
              <a:ext cx="104695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線コネクタ 167">
              <a:extLst>
                <a:ext uri="{FF2B5EF4-FFF2-40B4-BE49-F238E27FC236}">
                  <a16:creationId xmlns:a16="http://schemas.microsoft.com/office/drawing/2014/main" id="{2E80E0C9-66C6-E2DE-B869-F84DE55DB3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39760" y="861016"/>
              <a:ext cx="0" cy="1008179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矢印コネクタ 173">
              <a:extLst>
                <a:ext uri="{FF2B5EF4-FFF2-40B4-BE49-F238E27FC236}">
                  <a16:creationId xmlns:a16="http://schemas.microsoft.com/office/drawing/2014/main" id="{DA29BFFF-E4EE-A0D0-1FF9-E747815C8C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92807" y="1243580"/>
              <a:ext cx="77009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線コネクタ 175">
              <a:extLst>
                <a:ext uri="{FF2B5EF4-FFF2-40B4-BE49-F238E27FC236}">
                  <a16:creationId xmlns:a16="http://schemas.microsoft.com/office/drawing/2014/main" id="{2DBB07B9-5307-735B-421E-F9350E0C6D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57185" y="1242770"/>
              <a:ext cx="0" cy="626425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線コネクタ 179">
              <a:extLst>
                <a:ext uri="{FF2B5EF4-FFF2-40B4-BE49-F238E27FC236}">
                  <a16:creationId xmlns:a16="http://schemas.microsoft.com/office/drawing/2014/main" id="{1547B616-92F8-FA33-28E5-9C10810667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61635" y="5599250"/>
              <a:ext cx="255089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線コネクタ 181">
              <a:extLst>
                <a:ext uri="{FF2B5EF4-FFF2-40B4-BE49-F238E27FC236}">
                  <a16:creationId xmlns:a16="http://schemas.microsoft.com/office/drawing/2014/main" id="{ACE5189D-DCD0-246A-E8EF-A07430ED48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16724" y="5599250"/>
              <a:ext cx="0" cy="4661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7" name="正方形/長方形 186">
              <a:extLst>
                <a:ext uri="{FF2B5EF4-FFF2-40B4-BE49-F238E27FC236}">
                  <a16:creationId xmlns:a16="http://schemas.microsoft.com/office/drawing/2014/main" id="{CBB8E1D8-6C2E-4306-5EDA-926AA1629960}"/>
                </a:ext>
              </a:extLst>
            </p:cNvPr>
            <p:cNvSpPr/>
            <p:nvPr/>
          </p:nvSpPr>
          <p:spPr>
            <a:xfrm>
              <a:off x="7422820" y="4185130"/>
              <a:ext cx="705110" cy="41701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Logic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translate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8" name="直線矢印コネクタ 187">
              <a:extLst>
                <a:ext uri="{FF2B5EF4-FFF2-40B4-BE49-F238E27FC236}">
                  <a16:creationId xmlns:a16="http://schemas.microsoft.com/office/drawing/2014/main" id="{D914342F-5A56-D45C-8D5A-E01DF661C905}"/>
                </a:ext>
              </a:extLst>
            </p:cNvPr>
            <p:cNvCxnSpPr>
              <a:cxnSpLocks/>
            </p:cNvCxnSpPr>
            <p:nvPr/>
          </p:nvCxnSpPr>
          <p:spPr>
            <a:xfrm>
              <a:off x="6896162" y="4253122"/>
              <a:ext cx="52318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線矢印コネクタ 188">
              <a:extLst>
                <a:ext uri="{FF2B5EF4-FFF2-40B4-BE49-F238E27FC236}">
                  <a16:creationId xmlns:a16="http://schemas.microsoft.com/office/drawing/2014/main" id="{FDA9F2E8-E7FD-1D05-2E7F-B2002CC657C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96162" y="4533293"/>
              <a:ext cx="52761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テキスト ボックス 189">
              <a:extLst>
                <a:ext uri="{FF2B5EF4-FFF2-40B4-BE49-F238E27FC236}">
                  <a16:creationId xmlns:a16="http://schemas.microsoft.com/office/drawing/2014/main" id="{50411EAE-E7AB-43CA-3105-F0049B120AA3}"/>
                </a:ext>
              </a:extLst>
            </p:cNvPr>
            <p:cNvSpPr txBox="1"/>
            <p:nvPr/>
          </p:nvSpPr>
          <p:spPr>
            <a:xfrm>
              <a:off x="6821552" y="4266645"/>
              <a:ext cx="641816" cy="25650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NIM</a:t>
              </a:r>
            </a:p>
          </p:txBody>
        </p:sp>
        <p:cxnSp>
          <p:nvCxnSpPr>
            <p:cNvPr id="191" name="直線コネクタ 190">
              <a:extLst>
                <a:ext uri="{FF2B5EF4-FFF2-40B4-BE49-F238E27FC236}">
                  <a16:creationId xmlns:a16="http://schemas.microsoft.com/office/drawing/2014/main" id="{8CE1C040-E5B6-173E-8FA9-2B567987794B}"/>
                </a:ext>
              </a:extLst>
            </p:cNvPr>
            <p:cNvCxnSpPr>
              <a:cxnSpLocks/>
            </p:cNvCxnSpPr>
            <p:nvPr/>
          </p:nvCxnSpPr>
          <p:spPr>
            <a:xfrm>
              <a:off x="7605581" y="3708844"/>
              <a:ext cx="0" cy="476286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線コネクタ 193">
              <a:extLst>
                <a:ext uri="{FF2B5EF4-FFF2-40B4-BE49-F238E27FC236}">
                  <a16:creationId xmlns:a16="http://schemas.microsoft.com/office/drawing/2014/main" id="{2CBE661A-D223-FD3B-5E79-59FCED51DF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57185" y="3708844"/>
              <a:ext cx="0" cy="476286"/>
            </a:xfrm>
            <a:prstGeom prst="line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id="{CE04E9C1-04C8-0685-D521-F78F0F6BA261}"/>
                </a:ext>
              </a:extLst>
            </p:cNvPr>
            <p:cNvSpPr/>
            <p:nvPr/>
          </p:nvSpPr>
          <p:spPr>
            <a:xfrm>
              <a:off x="7745079" y="4765863"/>
              <a:ext cx="705110" cy="41701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Logic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translate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98" name="直線矢印コネクタ 197">
              <a:extLst>
                <a:ext uri="{FF2B5EF4-FFF2-40B4-BE49-F238E27FC236}">
                  <a16:creationId xmlns:a16="http://schemas.microsoft.com/office/drawing/2014/main" id="{128FC376-FDC3-B1A4-B2CF-AE8E63EB2355}"/>
                </a:ext>
              </a:extLst>
            </p:cNvPr>
            <p:cNvCxnSpPr>
              <a:cxnSpLocks/>
            </p:cNvCxnSpPr>
            <p:nvPr/>
          </p:nvCxnSpPr>
          <p:spPr>
            <a:xfrm>
              <a:off x="7239875" y="4979340"/>
              <a:ext cx="50520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8132395B-8C3B-EEBF-9346-4C2B3FB3232D}"/>
                </a:ext>
              </a:extLst>
            </p:cNvPr>
            <p:cNvCxnSpPr>
              <a:cxnSpLocks/>
            </p:cNvCxnSpPr>
            <p:nvPr/>
          </p:nvCxnSpPr>
          <p:spPr>
            <a:xfrm>
              <a:off x="8316679" y="3708844"/>
              <a:ext cx="0" cy="105545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0" name="正方形/長方形 209">
              <a:extLst>
                <a:ext uri="{FF2B5EF4-FFF2-40B4-BE49-F238E27FC236}">
                  <a16:creationId xmlns:a16="http://schemas.microsoft.com/office/drawing/2014/main" id="{13CC8762-E4F5-004E-33AC-44D467AF42CC}"/>
                </a:ext>
              </a:extLst>
            </p:cNvPr>
            <p:cNvSpPr/>
            <p:nvPr/>
          </p:nvSpPr>
          <p:spPr>
            <a:xfrm>
              <a:off x="6418419" y="2465502"/>
              <a:ext cx="631392" cy="49847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Jitter</a:t>
              </a:r>
            </a:p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cleaner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11" name="正方形/長方形 210">
              <a:extLst>
                <a:ext uri="{FF2B5EF4-FFF2-40B4-BE49-F238E27FC236}">
                  <a16:creationId xmlns:a16="http://schemas.microsoft.com/office/drawing/2014/main" id="{98A20667-8FAD-4816-CED9-EAA77BC9AA97}"/>
                </a:ext>
              </a:extLst>
            </p:cNvPr>
            <p:cNvSpPr/>
            <p:nvPr/>
          </p:nvSpPr>
          <p:spPr>
            <a:xfrm>
              <a:off x="6447498" y="3132157"/>
              <a:ext cx="602312" cy="42300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SD</a:t>
              </a:r>
            </a:p>
            <a:p>
              <a:pPr algn="ctr"/>
              <a:r>
                <a:rPr lang="en-US" altLang="ja-JP" sz="12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RAM</a:t>
              </a:r>
              <a:endParaRPr kumimoji="1" lang="ja-JP" altLang="en-US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12" name="直線矢印コネクタ 211">
              <a:extLst>
                <a:ext uri="{FF2B5EF4-FFF2-40B4-BE49-F238E27FC236}">
                  <a16:creationId xmlns:a16="http://schemas.microsoft.com/office/drawing/2014/main" id="{8ED7EB59-CBD5-0A1C-C338-3F83D615D2BC}"/>
                </a:ext>
              </a:extLst>
            </p:cNvPr>
            <p:cNvCxnSpPr>
              <a:cxnSpLocks/>
            </p:cNvCxnSpPr>
            <p:nvPr/>
          </p:nvCxnSpPr>
          <p:spPr>
            <a:xfrm>
              <a:off x="7049810" y="3354333"/>
              <a:ext cx="45286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線矢印コネクタ 215">
              <a:extLst>
                <a:ext uri="{FF2B5EF4-FFF2-40B4-BE49-F238E27FC236}">
                  <a16:creationId xmlns:a16="http://schemas.microsoft.com/office/drawing/2014/main" id="{3784A602-246C-435F-9600-95E7DCA6996E}"/>
                </a:ext>
              </a:extLst>
            </p:cNvPr>
            <p:cNvCxnSpPr>
              <a:cxnSpLocks/>
            </p:cNvCxnSpPr>
            <p:nvPr/>
          </p:nvCxnSpPr>
          <p:spPr>
            <a:xfrm>
              <a:off x="7054197" y="2554233"/>
              <a:ext cx="45286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線矢印コネクタ 216">
              <a:extLst>
                <a:ext uri="{FF2B5EF4-FFF2-40B4-BE49-F238E27FC236}">
                  <a16:creationId xmlns:a16="http://schemas.microsoft.com/office/drawing/2014/main" id="{CBA4CDA2-0133-72B1-8F9D-0A45BDA5BFD0}"/>
                </a:ext>
              </a:extLst>
            </p:cNvPr>
            <p:cNvCxnSpPr>
              <a:cxnSpLocks/>
            </p:cNvCxnSpPr>
            <p:nvPr/>
          </p:nvCxnSpPr>
          <p:spPr>
            <a:xfrm>
              <a:off x="7054197" y="2814583"/>
              <a:ext cx="45286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矢印コネクタ 217">
              <a:extLst>
                <a:ext uri="{FF2B5EF4-FFF2-40B4-BE49-F238E27FC236}">
                  <a16:creationId xmlns:a16="http://schemas.microsoft.com/office/drawing/2014/main" id="{3FAB277E-C58A-8574-8C3F-6EBA23797606}"/>
                </a:ext>
              </a:extLst>
            </p:cNvPr>
            <p:cNvCxnSpPr>
              <a:cxnSpLocks/>
            </p:cNvCxnSpPr>
            <p:nvPr/>
          </p:nvCxnSpPr>
          <p:spPr>
            <a:xfrm>
              <a:off x="7054197" y="2925708"/>
              <a:ext cx="45286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線矢印コネクタ 218">
              <a:extLst>
                <a:ext uri="{FF2B5EF4-FFF2-40B4-BE49-F238E27FC236}">
                  <a16:creationId xmlns:a16="http://schemas.microsoft.com/office/drawing/2014/main" id="{242A637A-2B63-1A28-D6C0-ABAE4171E67F}"/>
                </a:ext>
              </a:extLst>
            </p:cNvPr>
            <p:cNvCxnSpPr>
              <a:cxnSpLocks/>
            </p:cNvCxnSpPr>
            <p:nvPr/>
          </p:nvCxnSpPr>
          <p:spPr>
            <a:xfrm>
              <a:off x="6905797" y="2155707"/>
              <a:ext cx="596875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C512C5B0-FDF3-4D03-6FFD-E56B1F1F7247}"/>
                </a:ext>
              </a:extLst>
            </p:cNvPr>
            <p:cNvCxnSpPr/>
            <p:nvPr/>
          </p:nvCxnSpPr>
          <p:spPr>
            <a:xfrm flipV="1">
              <a:off x="7106411" y="2091661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2" name="テキスト ボックス 221">
              <a:extLst>
                <a:ext uri="{FF2B5EF4-FFF2-40B4-BE49-F238E27FC236}">
                  <a16:creationId xmlns:a16="http://schemas.microsoft.com/office/drawing/2014/main" id="{44E8A54E-742B-C59E-780F-0B810D712E96}"/>
                </a:ext>
              </a:extLst>
            </p:cNvPr>
            <p:cNvSpPr txBox="1"/>
            <p:nvPr/>
          </p:nvSpPr>
          <p:spPr>
            <a:xfrm>
              <a:off x="6938601" y="1902577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4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25" name="直線矢印コネクタ 224">
              <a:extLst>
                <a:ext uri="{FF2B5EF4-FFF2-40B4-BE49-F238E27FC236}">
                  <a16:creationId xmlns:a16="http://schemas.microsoft.com/office/drawing/2014/main" id="{883756CB-36B1-5997-3529-F40BFDC45F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50135" y="3429000"/>
              <a:ext cx="447815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矢印コネクタ 229">
              <a:extLst>
                <a:ext uri="{FF2B5EF4-FFF2-40B4-BE49-F238E27FC236}">
                  <a16:creationId xmlns:a16="http://schemas.microsoft.com/office/drawing/2014/main" id="{B239CF83-A4BA-9DB7-5847-D036EA8A964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65574" y="3603630"/>
              <a:ext cx="263665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直線矢印コネクタ 236">
              <a:extLst>
                <a:ext uri="{FF2B5EF4-FFF2-40B4-BE49-F238E27FC236}">
                  <a16:creationId xmlns:a16="http://schemas.microsoft.com/office/drawing/2014/main" id="{D17B9EEF-EFFF-6529-E363-DB0B80D7CA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97950" y="3432489"/>
              <a:ext cx="0" cy="169514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直線コネクタ 240">
              <a:extLst>
                <a:ext uri="{FF2B5EF4-FFF2-40B4-BE49-F238E27FC236}">
                  <a16:creationId xmlns:a16="http://schemas.microsoft.com/office/drawing/2014/main" id="{F5E255E1-A473-9C08-3910-B20FD8D11688}"/>
                </a:ext>
              </a:extLst>
            </p:cNvPr>
            <p:cNvCxnSpPr/>
            <p:nvPr/>
          </p:nvCxnSpPr>
          <p:spPr>
            <a:xfrm flipV="1">
              <a:off x="8927218" y="4297437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直線コネクタ 241">
              <a:extLst>
                <a:ext uri="{FF2B5EF4-FFF2-40B4-BE49-F238E27FC236}">
                  <a16:creationId xmlns:a16="http://schemas.microsoft.com/office/drawing/2014/main" id="{07ECB4DE-B610-914A-F302-89063F68CBD6}"/>
                </a:ext>
              </a:extLst>
            </p:cNvPr>
            <p:cNvCxnSpPr/>
            <p:nvPr/>
          </p:nvCxnSpPr>
          <p:spPr>
            <a:xfrm flipV="1">
              <a:off x="8745279" y="4296830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3" name="テキスト ボックス 242">
              <a:extLst>
                <a:ext uri="{FF2B5EF4-FFF2-40B4-BE49-F238E27FC236}">
                  <a16:creationId xmlns:a16="http://schemas.microsoft.com/office/drawing/2014/main" id="{5DAFC2AF-8C06-D77F-0EFC-B54CF3F3FD78}"/>
                </a:ext>
              </a:extLst>
            </p:cNvPr>
            <p:cNvSpPr txBox="1"/>
            <p:nvPr/>
          </p:nvSpPr>
          <p:spPr>
            <a:xfrm>
              <a:off x="9029854" y="4223839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32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44" name="テキスト ボックス 243">
              <a:extLst>
                <a:ext uri="{FF2B5EF4-FFF2-40B4-BE49-F238E27FC236}">
                  <a16:creationId xmlns:a16="http://schemas.microsoft.com/office/drawing/2014/main" id="{F529379C-20AE-22FC-67D5-FAA2CDBC2587}"/>
                </a:ext>
              </a:extLst>
            </p:cNvPr>
            <p:cNvSpPr txBox="1"/>
            <p:nvPr/>
          </p:nvSpPr>
          <p:spPr>
            <a:xfrm>
              <a:off x="8420126" y="4234727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32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45" name="直線コネクタ 244">
              <a:extLst>
                <a:ext uri="{FF2B5EF4-FFF2-40B4-BE49-F238E27FC236}">
                  <a16:creationId xmlns:a16="http://schemas.microsoft.com/office/drawing/2014/main" id="{51590608-523E-22A2-59B8-5C2C243C84D6}"/>
                </a:ext>
              </a:extLst>
            </p:cNvPr>
            <p:cNvCxnSpPr/>
            <p:nvPr/>
          </p:nvCxnSpPr>
          <p:spPr>
            <a:xfrm flipV="1">
              <a:off x="8858931" y="2673153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線コネクタ 245">
              <a:extLst>
                <a:ext uri="{FF2B5EF4-FFF2-40B4-BE49-F238E27FC236}">
                  <a16:creationId xmlns:a16="http://schemas.microsoft.com/office/drawing/2014/main" id="{1498AC43-4271-AFFE-BEE6-530B52D3224B}"/>
                </a:ext>
              </a:extLst>
            </p:cNvPr>
            <p:cNvCxnSpPr/>
            <p:nvPr/>
          </p:nvCxnSpPr>
          <p:spPr>
            <a:xfrm flipV="1">
              <a:off x="8852909" y="3138506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7" name="テキスト ボックス 246">
              <a:extLst>
                <a:ext uri="{FF2B5EF4-FFF2-40B4-BE49-F238E27FC236}">
                  <a16:creationId xmlns:a16="http://schemas.microsoft.com/office/drawing/2014/main" id="{F5AA476E-CE3C-2313-86CD-0F43B34CAC15}"/>
                </a:ext>
              </a:extLst>
            </p:cNvPr>
            <p:cNvSpPr txBox="1"/>
            <p:nvPr/>
          </p:nvSpPr>
          <p:spPr>
            <a:xfrm>
              <a:off x="8770527" y="2447864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32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48" name="テキスト ボックス 247">
              <a:extLst>
                <a:ext uri="{FF2B5EF4-FFF2-40B4-BE49-F238E27FC236}">
                  <a16:creationId xmlns:a16="http://schemas.microsoft.com/office/drawing/2014/main" id="{A2F1FF4E-C446-9B53-0991-E2D87BC986D5}"/>
                </a:ext>
              </a:extLst>
            </p:cNvPr>
            <p:cNvSpPr txBox="1"/>
            <p:nvPr/>
          </p:nvSpPr>
          <p:spPr>
            <a:xfrm>
              <a:off x="8770527" y="2883091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32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49" name="直線矢印コネクタ 248">
              <a:extLst>
                <a:ext uri="{FF2B5EF4-FFF2-40B4-BE49-F238E27FC236}">
                  <a16:creationId xmlns:a16="http://schemas.microsoft.com/office/drawing/2014/main" id="{1581353B-247B-7DEC-2A73-21015458C7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53114" y="2354470"/>
              <a:ext cx="48722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直線矢印コネクタ 250">
              <a:extLst>
                <a:ext uri="{FF2B5EF4-FFF2-40B4-BE49-F238E27FC236}">
                  <a16:creationId xmlns:a16="http://schemas.microsoft.com/office/drawing/2014/main" id="{47260D64-47D1-E1C0-410C-9AF87029BF8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40336" y="828890"/>
              <a:ext cx="0" cy="153500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線コネクタ 252">
              <a:extLst>
                <a:ext uri="{FF2B5EF4-FFF2-40B4-BE49-F238E27FC236}">
                  <a16:creationId xmlns:a16="http://schemas.microsoft.com/office/drawing/2014/main" id="{6641209D-64F8-AB5B-7954-0D9A53BB26A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29854" y="830592"/>
              <a:ext cx="79873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直線コネクタ 255">
              <a:extLst>
                <a:ext uri="{FF2B5EF4-FFF2-40B4-BE49-F238E27FC236}">
                  <a16:creationId xmlns:a16="http://schemas.microsoft.com/office/drawing/2014/main" id="{1922847D-2784-8A13-0BD4-01E0CB3425F1}"/>
                </a:ext>
              </a:extLst>
            </p:cNvPr>
            <p:cNvCxnSpPr/>
            <p:nvPr/>
          </p:nvCxnSpPr>
          <p:spPr>
            <a:xfrm flipV="1">
              <a:off x="8957886" y="1391416"/>
              <a:ext cx="143001" cy="1158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7" name="テキスト ボックス 256">
              <a:extLst>
                <a:ext uri="{FF2B5EF4-FFF2-40B4-BE49-F238E27FC236}">
                  <a16:creationId xmlns:a16="http://schemas.microsoft.com/office/drawing/2014/main" id="{EABAD4F8-2E05-C358-0573-9360A8B3B086}"/>
                </a:ext>
              </a:extLst>
            </p:cNvPr>
            <p:cNvSpPr txBox="1"/>
            <p:nvPr/>
          </p:nvSpPr>
          <p:spPr>
            <a:xfrm>
              <a:off x="9060522" y="1317818"/>
              <a:ext cx="343169" cy="26161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100" dirty="0"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4</a:t>
              </a:r>
              <a:endParaRPr kumimoji="1" lang="ja-JP" altLang="en-US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59" name="正方形/長方形 258">
              <a:extLst>
                <a:ext uri="{FF2B5EF4-FFF2-40B4-BE49-F238E27FC236}">
                  <a16:creationId xmlns:a16="http://schemas.microsoft.com/office/drawing/2014/main" id="{B5429389-39EC-9981-F442-1FC915BFC9E9}"/>
                </a:ext>
              </a:extLst>
            </p:cNvPr>
            <p:cNvSpPr/>
            <p:nvPr/>
          </p:nvSpPr>
          <p:spPr>
            <a:xfrm>
              <a:off x="9198970" y="2325950"/>
              <a:ext cx="2805569" cy="1712137"/>
            </a:xfrm>
            <a:prstGeom prst="rect">
              <a:avLst/>
            </a:prstGeom>
            <a:noFill/>
            <a:ln w="19050">
              <a:solidFill>
                <a:srgbClr val="C0000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id="{70902808-1A07-3A77-70C0-BE79CEBBFB15}"/>
                </a:ext>
              </a:extLst>
            </p:cNvPr>
            <p:cNvSpPr/>
            <p:nvPr/>
          </p:nvSpPr>
          <p:spPr>
            <a:xfrm>
              <a:off x="9681302" y="396401"/>
              <a:ext cx="2260186" cy="970926"/>
            </a:xfrm>
            <a:prstGeom prst="rect">
              <a:avLst/>
            </a:prstGeom>
            <a:noFill/>
            <a:ln w="19050">
              <a:solidFill>
                <a:srgbClr val="C0000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10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261" name="テキスト ボックス 260">
              <a:extLst>
                <a:ext uri="{FF2B5EF4-FFF2-40B4-BE49-F238E27FC236}">
                  <a16:creationId xmlns:a16="http://schemas.microsoft.com/office/drawing/2014/main" id="{DB5FB7F2-E0DC-CB94-9847-806A4E0BCAAF}"/>
                </a:ext>
              </a:extLst>
            </p:cNvPr>
            <p:cNvSpPr txBox="1"/>
            <p:nvPr/>
          </p:nvSpPr>
          <p:spPr>
            <a:xfrm>
              <a:off x="10013348" y="1433635"/>
              <a:ext cx="1786056" cy="307777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i="1" dirty="0">
                  <a:solidFill>
                    <a:srgbClr val="C00000"/>
                  </a:solidFill>
                  <a:latin typeface="Times New Roman" panose="02020603050405020304" pitchFamily="18" charset="0"/>
                  <a:ea typeface="MS UI Gothic" panose="020B0600070205080204" pitchFamily="50" charset="-128"/>
                  <a:cs typeface="Times New Roman" panose="02020603050405020304" pitchFamily="18" charset="0"/>
                </a:rPr>
                <a:t>Mini-mezzanine card</a:t>
              </a:r>
              <a:endParaRPr kumimoji="1" lang="ja-JP" altLang="en-US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295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グループ化 395">
            <a:extLst>
              <a:ext uri="{FF2B5EF4-FFF2-40B4-BE49-F238E27FC236}">
                <a16:creationId xmlns:a16="http://schemas.microsoft.com/office/drawing/2014/main" id="{5AFBCD97-E6FE-C8CA-85DC-8C5EAEAEB43C}"/>
              </a:ext>
            </a:extLst>
          </p:cNvPr>
          <p:cNvGrpSpPr/>
          <p:nvPr/>
        </p:nvGrpSpPr>
        <p:grpSpPr>
          <a:xfrm>
            <a:off x="1544320" y="-294640"/>
            <a:ext cx="8010235" cy="7335520"/>
            <a:chOff x="1544320" y="-294640"/>
            <a:chExt cx="8010235" cy="7335520"/>
          </a:xfrm>
        </p:grpSpPr>
        <p:sp>
          <p:nvSpPr>
            <p:cNvPr id="395" name="正方形/長方形 394">
              <a:extLst>
                <a:ext uri="{FF2B5EF4-FFF2-40B4-BE49-F238E27FC236}">
                  <a16:creationId xmlns:a16="http://schemas.microsoft.com/office/drawing/2014/main" id="{C7DCE9ED-AD8E-61FD-9098-66B71FF031E7}"/>
                </a:ext>
              </a:extLst>
            </p:cNvPr>
            <p:cNvSpPr/>
            <p:nvPr/>
          </p:nvSpPr>
          <p:spPr>
            <a:xfrm>
              <a:off x="1544320" y="-294640"/>
              <a:ext cx="8010235" cy="73355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:a16="http://schemas.microsoft.com/office/drawing/2014/main" id="{73A36653-96F1-B90F-8C3C-9764824D2112}"/>
                </a:ext>
              </a:extLst>
            </p:cNvPr>
            <p:cNvSpPr/>
            <p:nvPr/>
          </p:nvSpPr>
          <p:spPr>
            <a:xfrm>
              <a:off x="2824127" y="-142666"/>
              <a:ext cx="6386546" cy="70006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7" name="正方形/長方形 266">
              <a:extLst>
                <a:ext uri="{FF2B5EF4-FFF2-40B4-BE49-F238E27FC236}">
                  <a16:creationId xmlns:a16="http://schemas.microsoft.com/office/drawing/2014/main" id="{C0488263-0953-2771-D539-AE9D12A79C7B}"/>
                </a:ext>
              </a:extLst>
            </p:cNvPr>
            <p:cNvSpPr/>
            <p:nvPr/>
          </p:nvSpPr>
          <p:spPr>
            <a:xfrm>
              <a:off x="7427987" y="787400"/>
              <a:ext cx="759872" cy="144695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2" name="矢印: 上下 311">
              <a:extLst>
                <a:ext uri="{FF2B5EF4-FFF2-40B4-BE49-F238E27FC236}">
                  <a16:creationId xmlns:a16="http://schemas.microsoft.com/office/drawing/2014/main" id="{173DF62D-3D55-5523-68E2-6F729A71E077}"/>
                </a:ext>
              </a:extLst>
            </p:cNvPr>
            <p:cNvSpPr/>
            <p:nvPr/>
          </p:nvSpPr>
          <p:spPr>
            <a:xfrm>
              <a:off x="6837933" y="3099005"/>
              <a:ext cx="338554" cy="3612433"/>
            </a:xfrm>
            <a:prstGeom prst="upDownArrow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vert270"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bus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9" name="正方形/長方形 318">
              <a:extLst>
                <a:ext uri="{FF2B5EF4-FFF2-40B4-BE49-F238E27FC236}">
                  <a16:creationId xmlns:a16="http://schemas.microsoft.com/office/drawing/2014/main" id="{2F22DBE6-EA18-06B5-92CA-B281C65F103D}"/>
                </a:ext>
              </a:extLst>
            </p:cNvPr>
            <p:cNvSpPr/>
            <p:nvPr/>
          </p:nvSpPr>
          <p:spPr>
            <a:xfrm>
              <a:off x="5420993" y="5409533"/>
              <a:ext cx="1001782" cy="26104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FMP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20" name="直線矢印コネクタ 319">
              <a:extLst>
                <a:ext uri="{FF2B5EF4-FFF2-40B4-BE49-F238E27FC236}">
                  <a16:creationId xmlns:a16="http://schemas.microsoft.com/office/drawing/2014/main" id="{D04B8FCD-15B2-09ED-5AAB-CAB42C037FAC}"/>
                </a:ext>
              </a:extLst>
            </p:cNvPr>
            <p:cNvCxnSpPr>
              <a:cxnSpLocks/>
            </p:cNvCxnSpPr>
            <p:nvPr/>
          </p:nvCxnSpPr>
          <p:spPr>
            <a:xfrm>
              <a:off x="6422775" y="5540055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1" name="正方形/長方形 320">
              <a:extLst>
                <a:ext uri="{FF2B5EF4-FFF2-40B4-BE49-F238E27FC236}">
                  <a16:creationId xmlns:a16="http://schemas.microsoft.com/office/drawing/2014/main" id="{ACBBE39C-6D1F-F0DC-8386-4F818757D579}"/>
                </a:ext>
              </a:extLst>
            </p:cNvPr>
            <p:cNvSpPr/>
            <p:nvPr/>
          </p:nvSpPr>
          <p:spPr>
            <a:xfrm>
              <a:off x="7440126" y="3898165"/>
              <a:ext cx="719971" cy="41506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bus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2" name="正方形/長方形 321">
              <a:extLst>
                <a:ext uri="{FF2B5EF4-FFF2-40B4-BE49-F238E27FC236}">
                  <a16:creationId xmlns:a16="http://schemas.microsoft.com/office/drawing/2014/main" id="{E5BB2906-C055-4E93-02D0-C74E38D54F81}"/>
                </a:ext>
              </a:extLst>
            </p:cNvPr>
            <p:cNvSpPr/>
            <p:nvPr/>
          </p:nvSpPr>
          <p:spPr>
            <a:xfrm>
              <a:off x="7537926" y="1265951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TCP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3" name="正方形/長方形 322">
              <a:extLst>
                <a:ext uri="{FF2B5EF4-FFF2-40B4-BE49-F238E27FC236}">
                  <a16:creationId xmlns:a16="http://schemas.microsoft.com/office/drawing/2014/main" id="{FB9A5C6E-B07F-7DD9-AAED-DA4C73FE1E18}"/>
                </a:ext>
              </a:extLst>
            </p:cNvPr>
            <p:cNvSpPr/>
            <p:nvPr/>
          </p:nvSpPr>
          <p:spPr>
            <a:xfrm>
              <a:off x="7537926" y="1782644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RBCP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4" name="テキスト ボックス 323">
              <a:extLst>
                <a:ext uri="{FF2B5EF4-FFF2-40B4-BE49-F238E27FC236}">
                  <a16:creationId xmlns:a16="http://schemas.microsoft.com/office/drawing/2014/main" id="{1F80718F-2369-8FDA-9C95-7031761B79E8}"/>
                </a:ext>
              </a:extLst>
            </p:cNvPr>
            <p:cNvSpPr txBox="1"/>
            <p:nvPr/>
          </p:nvSpPr>
          <p:spPr>
            <a:xfrm>
              <a:off x="7496151" y="856563"/>
              <a:ext cx="623543" cy="400110"/>
            </a:xfrm>
            <a:prstGeom prst="rect">
              <a:avLst/>
            </a:prstGeom>
            <a:noFill/>
            <a:ln w="158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SiTCP/XG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25" name="直線矢印コネクタ 324">
              <a:extLst>
                <a:ext uri="{FF2B5EF4-FFF2-40B4-BE49-F238E27FC236}">
                  <a16:creationId xmlns:a16="http://schemas.microsoft.com/office/drawing/2014/main" id="{9271ACBC-28E6-BFBC-CCA3-F5CD9200DC5A}"/>
                </a:ext>
              </a:extLst>
            </p:cNvPr>
            <p:cNvCxnSpPr>
              <a:cxnSpLocks/>
            </p:cNvCxnSpPr>
            <p:nvPr/>
          </p:nvCxnSpPr>
          <p:spPr>
            <a:xfrm>
              <a:off x="7083977" y="4102000"/>
              <a:ext cx="344010" cy="0"/>
            </a:xfrm>
            <a:prstGeom prst="straightConnector1">
              <a:avLst/>
            </a:prstGeom>
            <a:ln w="15875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直線矢印コネクタ 326">
              <a:extLst>
                <a:ext uri="{FF2B5EF4-FFF2-40B4-BE49-F238E27FC236}">
                  <a16:creationId xmlns:a16="http://schemas.microsoft.com/office/drawing/2014/main" id="{37251D56-6C8B-ACDD-1FEB-B81B3BFDBC2B}"/>
                </a:ext>
              </a:extLst>
            </p:cNvPr>
            <p:cNvCxnSpPr>
              <a:cxnSpLocks/>
            </p:cNvCxnSpPr>
            <p:nvPr/>
          </p:nvCxnSpPr>
          <p:spPr>
            <a:xfrm>
              <a:off x="4024630" y="597503"/>
              <a:ext cx="40048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1" name="テキスト ボックス 330">
              <a:extLst>
                <a:ext uri="{FF2B5EF4-FFF2-40B4-BE49-F238E27FC236}">
                  <a16:creationId xmlns:a16="http://schemas.microsoft.com/office/drawing/2014/main" id="{019AE13B-3B84-7516-FFBF-5AAA5E4200C1}"/>
                </a:ext>
              </a:extLst>
            </p:cNvPr>
            <p:cNvSpPr txBox="1"/>
            <p:nvPr/>
          </p:nvSpPr>
          <p:spPr>
            <a:xfrm>
              <a:off x="7937906" y="6225670"/>
              <a:ext cx="1272767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Inside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FPGA</a:t>
              </a:r>
            </a:p>
          </p:txBody>
        </p:sp>
        <p:cxnSp>
          <p:nvCxnSpPr>
            <p:cNvPr id="342" name="直線矢印コネクタ 341">
              <a:extLst>
                <a:ext uri="{FF2B5EF4-FFF2-40B4-BE49-F238E27FC236}">
                  <a16:creationId xmlns:a16="http://schemas.microsoft.com/office/drawing/2014/main" id="{C09E46E8-06AB-719C-6B77-1B9FB4A746B5}"/>
                </a:ext>
              </a:extLst>
            </p:cNvPr>
            <p:cNvCxnSpPr>
              <a:cxnSpLocks/>
            </p:cNvCxnSpPr>
            <p:nvPr/>
          </p:nvCxnSpPr>
          <p:spPr>
            <a:xfrm>
              <a:off x="8241178" y="281202"/>
              <a:ext cx="50035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4" name="正方形/長方形 343">
              <a:extLst>
                <a:ext uri="{FF2B5EF4-FFF2-40B4-BE49-F238E27FC236}">
                  <a16:creationId xmlns:a16="http://schemas.microsoft.com/office/drawing/2014/main" id="{02431B4A-FD76-9B79-2998-6C03D8664689}"/>
                </a:ext>
              </a:extLst>
            </p:cNvPr>
            <p:cNvSpPr/>
            <p:nvPr/>
          </p:nvSpPr>
          <p:spPr>
            <a:xfrm>
              <a:off x="4988805" y="5834050"/>
              <a:ext cx="1430225" cy="76309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5" name="正方形/長方形 344">
              <a:extLst>
                <a:ext uri="{FF2B5EF4-FFF2-40B4-BE49-F238E27FC236}">
                  <a16:creationId xmlns:a16="http://schemas.microsoft.com/office/drawing/2014/main" id="{41A5166C-0F11-C307-A531-5152261780B4}"/>
                </a:ext>
              </a:extLst>
            </p:cNvPr>
            <p:cNvSpPr/>
            <p:nvPr/>
          </p:nvSpPr>
          <p:spPr>
            <a:xfrm>
              <a:off x="5117755" y="6160901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SEM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6" name="正方形/長方形 345">
              <a:extLst>
                <a:ext uri="{FF2B5EF4-FFF2-40B4-BE49-F238E27FC236}">
                  <a16:creationId xmlns:a16="http://schemas.microsoft.com/office/drawing/2014/main" id="{55EBA226-8C5E-851E-0500-AA6CFD02372D}"/>
                </a:ext>
              </a:extLst>
            </p:cNvPr>
            <p:cNvSpPr/>
            <p:nvPr/>
          </p:nvSpPr>
          <p:spPr>
            <a:xfrm>
              <a:off x="5773901" y="6155959"/>
              <a:ext cx="533144" cy="29190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XADC</a:t>
              </a:r>
              <a:endParaRPr kumimoji="1" lang="ja-JP" altLang="en-US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7" name="テキスト ボックス 346">
              <a:extLst>
                <a:ext uri="{FF2B5EF4-FFF2-40B4-BE49-F238E27FC236}">
                  <a16:creationId xmlns:a16="http://schemas.microsoft.com/office/drawing/2014/main" id="{D4BB1A1E-A308-27E8-5990-31C772D54534}"/>
                </a:ext>
              </a:extLst>
            </p:cNvPr>
            <p:cNvSpPr txBox="1"/>
            <p:nvPr/>
          </p:nvSpPr>
          <p:spPr>
            <a:xfrm>
              <a:off x="5395773" y="5857196"/>
              <a:ext cx="633255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SDS</a:t>
              </a:r>
              <a:endParaRPr kumimoji="1" lang="ja-JP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48" name="直線矢印コネクタ 347">
              <a:extLst>
                <a:ext uri="{FF2B5EF4-FFF2-40B4-BE49-F238E27FC236}">
                  <a16:creationId xmlns:a16="http://schemas.microsoft.com/office/drawing/2014/main" id="{FB489F28-EFBE-44E9-CFFD-DBBE13BA1450}"/>
                </a:ext>
              </a:extLst>
            </p:cNvPr>
            <p:cNvCxnSpPr>
              <a:cxnSpLocks/>
            </p:cNvCxnSpPr>
            <p:nvPr/>
          </p:nvCxnSpPr>
          <p:spPr>
            <a:xfrm>
              <a:off x="6419030" y="6155959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直線矢印コネクタ 348">
              <a:extLst>
                <a:ext uri="{FF2B5EF4-FFF2-40B4-BE49-F238E27FC236}">
                  <a16:creationId xmlns:a16="http://schemas.microsoft.com/office/drawing/2014/main" id="{CF9B8AD1-EA42-111A-A495-ED4C2451977E}"/>
                </a:ext>
              </a:extLst>
            </p:cNvPr>
            <p:cNvCxnSpPr>
              <a:cxnSpLocks/>
            </p:cNvCxnSpPr>
            <p:nvPr/>
          </p:nvCxnSpPr>
          <p:spPr>
            <a:xfrm>
              <a:off x="2395264" y="5556035"/>
              <a:ext cx="30495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AE555C12-E6D2-E6DA-C729-7EE7FB2DDE8A}"/>
                </a:ext>
              </a:extLst>
            </p:cNvPr>
            <p:cNvSpPr/>
            <p:nvPr/>
          </p:nvSpPr>
          <p:spPr>
            <a:xfrm>
              <a:off x="5426128" y="4638729"/>
              <a:ext cx="1001782" cy="46014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CECE62002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Controller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F9FDE10B-4E51-1BF8-A39B-CC753F61499C}"/>
                </a:ext>
              </a:extLst>
            </p:cNvPr>
            <p:cNvSpPr/>
            <p:nvPr/>
          </p:nvSpPr>
          <p:spPr>
            <a:xfrm>
              <a:off x="5908973" y="1180574"/>
              <a:ext cx="1001782" cy="46014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DAQ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functions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6E9D6081-34C5-3B69-E49C-D779CD5A6567}"/>
                </a:ext>
              </a:extLst>
            </p:cNvPr>
            <p:cNvSpPr/>
            <p:nvPr/>
          </p:nvSpPr>
          <p:spPr>
            <a:xfrm>
              <a:off x="1760296" y="4587445"/>
              <a:ext cx="644857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CECE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62002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416219A5-F430-F69A-8A8E-17AE2738FABA}"/>
                </a:ext>
              </a:extLst>
            </p:cNvPr>
            <p:cNvSpPr/>
            <p:nvPr/>
          </p:nvSpPr>
          <p:spPr>
            <a:xfrm>
              <a:off x="2637445" y="3154499"/>
              <a:ext cx="644857" cy="3324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SFP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4C230E9B-2905-0C5B-84E6-D9524EA92F10}"/>
                </a:ext>
              </a:extLst>
            </p:cNvPr>
            <p:cNvSpPr/>
            <p:nvPr/>
          </p:nvSpPr>
          <p:spPr>
            <a:xfrm>
              <a:off x="3917625" y="3103500"/>
              <a:ext cx="1014970" cy="44132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MIKUMARI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9492AE46-4D6F-CE1B-3DA7-947DE5868C40}"/>
                </a:ext>
              </a:extLst>
            </p:cNvPr>
            <p:cNvSpPr/>
            <p:nvPr/>
          </p:nvSpPr>
          <p:spPr>
            <a:xfrm>
              <a:off x="5565166" y="3100047"/>
              <a:ext cx="646977" cy="44132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LACCP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0EB7EA28-D12E-1144-6E3D-6233A2CDB57B}"/>
                </a:ext>
              </a:extLst>
            </p:cNvPr>
            <p:cNvSpPr/>
            <p:nvPr/>
          </p:nvSpPr>
          <p:spPr>
            <a:xfrm>
              <a:off x="5341988" y="2301274"/>
              <a:ext cx="1011372" cy="44132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Unit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B9216BA1-5D74-B2B6-1688-70642AD5D370}"/>
                </a:ext>
              </a:extLst>
            </p:cNvPr>
            <p:cNvSpPr/>
            <p:nvPr/>
          </p:nvSpPr>
          <p:spPr>
            <a:xfrm>
              <a:off x="5412940" y="3885770"/>
              <a:ext cx="1014970" cy="44132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MIKUMARI</a:t>
              </a:r>
            </a:p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Util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245DDB40-B19F-E90F-76A5-B758045C3E02}"/>
                </a:ext>
              </a:extLst>
            </p:cNvPr>
            <p:cNvSpPr/>
            <p:nvPr/>
          </p:nvSpPr>
          <p:spPr>
            <a:xfrm>
              <a:off x="1750407" y="5294486"/>
              <a:ext cx="644857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Flash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memory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台形 13">
              <a:extLst>
                <a:ext uri="{FF2B5EF4-FFF2-40B4-BE49-F238E27FC236}">
                  <a16:creationId xmlns:a16="http://schemas.microsoft.com/office/drawing/2014/main" id="{051F790C-4E5C-6005-24FF-02D64BABB464}"/>
                </a:ext>
              </a:extLst>
            </p:cNvPr>
            <p:cNvSpPr/>
            <p:nvPr/>
          </p:nvSpPr>
          <p:spPr>
            <a:xfrm rot="5400000">
              <a:off x="3475784" y="1382710"/>
              <a:ext cx="674575" cy="270304"/>
            </a:xfrm>
            <a:prstGeom prst="trapezoid">
              <a:avLst>
                <a:gd name="adj" fmla="val 44264"/>
              </a:avLst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88018010-D2B3-CB74-9D8D-B8813696F4A5}"/>
                </a:ext>
              </a:extLst>
            </p:cNvPr>
            <p:cNvSpPr/>
            <p:nvPr/>
          </p:nvSpPr>
          <p:spPr>
            <a:xfrm>
              <a:off x="3282302" y="2258664"/>
              <a:ext cx="742328" cy="44132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MMCM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D31212B7-A676-7FF1-663D-7FFF5D527CC6}"/>
                </a:ext>
              </a:extLst>
            </p:cNvPr>
            <p:cNvSpPr/>
            <p:nvPr/>
          </p:nvSpPr>
          <p:spPr>
            <a:xfrm>
              <a:off x="3282302" y="365630"/>
              <a:ext cx="742328" cy="44132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MMCM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574B09AE-AAD3-77AC-1D66-042214C3477D}"/>
                </a:ext>
              </a:extLst>
            </p:cNvPr>
            <p:cNvSpPr/>
            <p:nvPr/>
          </p:nvSpPr>
          <p:spPr>
            <a:xfrm>
              <a:off x="1727546" y="316148"/>
              <a:ext cx="759871" cy="562710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Oscillator</a:t>
              </a:r>
            </a:p>
            <a:p>
              <a:pPr algn="ctr"/>
              <a:r>
                <a:rPr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100MHz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71F97869-5147-F0D5-0E5F-44F6A428CF10}"/>
                </a:ext>
              </a:extLst>
            </p:cNvPr>
            <p:cNvCxnSpPr>
              <a:cxnSpLocks/>
            </p:cNvCxnSpPr>
            <p:nvPr/>
          </p:nvCxnSpPr>
          <p:spPr>
            <a:xfrm>
              <a:off x="6909260" y="1410645"/>
              <a:ext cx="62866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矢印コネクタ 19">
              <a:extLst>
                <a:ext uri="{FF2B5EF4-FFF2-40B4-BE49-F238E27FC236}">
                  <a16:creationId xmlns:a16="http://schemas.microsoft.com/office/drawing/2014/main" id="{F487B231-3AAF-DA94-FCE0-8BB1C4B2D519}"/>
                </a:ext>
              </a:extLst>
            </p:cNvPr>
            <p:cNvCxnSpPr>
              <a:cxnSpLocks/>
            </p:cNvCxnSpPr>
            <p:nvPr/>
          </p:nvCxnSpPr>
          <p:spPr>
            <a:xfrm>
              <a:off x="3948224" y="1517862"/>
              <a:ext cx="40048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矢印コネクタ 23">
              <a:extLst>
                <a:ext uri="{FF2B5EF4-FFF2-40B4-BE49-F238E27FC236}">
                  <a16:creationId xmlns:a16="http://schemas.microsoft.com/office/drawing/2014/main" id="{727A15F0-1CE6-23C6-778D-3E4D90D9942C}"/>
                </a:ext>
              </a:extLst>
            </p:cNvPr>
            <p:cNvCxnSpPr>
              <a:cxnSpLocks/>
            </p:cNvCxnSpPr>
            <p:nvPr/>
          </p:nvCxnSpPr>
          <p:spPr>
            <a:xfrm>
              <a:off x="3390900" y="1313067"/>
              <a:ext cx="26256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矢印コネクタ 24">
              <a:extLst>
                <a:ext uri="{FF2B5EF4-FFF2-40B4-BE49-F238E27FC236}">
                  <a16:creationId xmlns:a16="http://schemas.microsoft.com/office/drawing/2014/main" id="{EF6D7051-7F88-E3AD-3D2B-E4F73C8837A5}"/>
                </a:ext>
              </a:extLst>
            </p:cNvPr>
            <p:cNvCxnSpPr>
              <a:cxnSpLocks/>
            </p:cNvCxnSpPr>
            <p:nvPr/>
          </p:nvCxnSpPr>
          <p:spPr>
            <a:xfrm>
              <a:off x="1998980" y="1724424"/>
              <a:ext cx="165331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8BF54E8A-F3CC-AFED-D011-293A2AA7E0A1}"/>
                </a:ext>
              </a:extLst>
            </p:cNvPr>
            <p:cNvCxnSpPr>
              <a:cxnSpLocks/>
            </p:cNvCxnSpPr>
            <p:nvPr/>
          </p:nvCxnSpPr>
          <p:spPr>
            <a:xfrm>
              <a:off x="4178944" y="597503"/>
              <a:ext cx="0" cy="294132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矢印コネクタ 27">
              <a:extLst>
                <a:ext uri="{FF2B5EF4-FFF2-40B4-BE49-F238E27FC236}">
                  <a16:creationId xmlns:a16="http://schemas.microsoft.com/office/drawing/2014/main" id="{4BC072E0-CB8F-A806-B6CC-3C34E29E54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90900" y="891635"/>
              <a:ext cx="78804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02B9E923-D20D-5736-27A5-5E79DD0553A4}"/>
                </a:ext>
              </a:extLst>
            </p:cNvPr>
            <p:cNvCxnSpPr>
              <a:cxnSpLocks/>
            </p:cNvCxnSpPr>
            <p:nvPr/>
          </p:nvCxnSpPr>
          <p:spPr>
            <a:xfrm>
              <a:off x="3390900" y="891635"/>
              <a:ext cx="0" cy="421432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4800CA74-2A94-F0DD-7B21-93F175152FED}"/>
                </a:ext>
              </a:extLst>
            </p:cNvPr>
            <p:cNvCxnSpPr>
              <a:cxnSpLocks/>
            </p:cNvCxnSpPr>
            <p:nvPr/>
          </p:nvCxnSpPr>
          <p:spPr>
            <a:xfrm>
              <a:off x="1998980" y="1724424"/>
              <a:ext cx="0" cy="286302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矢印コネクタ 38">
              <a:extLst>
                <a:ext uri="{FF2B5EF4-FFF2-40B4-BE49-F238E27FC236}">
                  <a16:creationId xmlns:a16="http://schemas.microsoft.com/office/drawing/2014/main" id="{74BA58F0-B0F7-0843-E6DE-C725AE6F4E09}"/>
                </a:ext>
              </a:extLst>
            </p:cNvPr>
            <p:cNvCxnSpPr>
              <a:cxnSpLocks/>
            </p:cNvCxnSpPr>
            <p:nvPr/>
          </p:nvCxnSpPr>
          <p:spPr>
            <a:xfrm>
              <a:off x="2219960" y="2926080"/>
              <a:ext cx="0" cy="1661365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313B95EC-4759-1466-7E27-26693E6FDA4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19960" y="2926080"/>
              <a:ext cx="220515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線矢印コネクタ 44">
              <a:extLst>
                <a:ext uri="{FF2B5EF4-FFF2-40B4-BE49-F238E27FC236}">
                  <a16:creationId xmlns:a16="http://schemas.microsoft.com/office/drawing/2014/main" id="{4EB04904-EE72-10B9-D8AE-2C7B8864963D}"/>
                </a:ext>
              </a:extLst>
            </p:cNvPr>
            <p:cNvCxnSpPr>
              <a:cxnSpLocks/>
            </p:cNvCxnSpPr>
            <p:nvPr/>
          </p:nvCxnSpPr>
          <p:spPr>
            <a:xfrm>
              <a:off x="4425110" y="2926080"/>
              <a:ext cx="0" cy="172925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線矢印コネクタ 48">
              <a:extLst>
                <a:ext uri="{FF2B5EF4-FFF2-40B4-BE49-F238E27FC236}">
                  <a16:creationId xmlns:a16="http://schemas.microsoft.com/office/drawing/2014/main" id="{8171ADD9-62DF-1FF7-9112-97B500BACEF6}"/>
                </a:ext>
              </a:extLst>
            </p:cNvPr>
            <p:cNvCxnSpPr>
              <a:cxnSpLocks/>
            </p:cNvCxnSpPr>
            <p:nvPr/>
          </p:nvCxnSpPr>
          <p:spPr>
            <a:xfrm>
              <a:off x="4425110" y="2462742"/>
              <a:ext cx="0" cy="463338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ys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5DBE9840-D454-C73B-0C14-ADBAEE74B7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24630" y="2462742"/>
              <a:ext cx="40048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ys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32925670-0D86-B975-DAFA-A3AA3569B4EA}"/>
                </a:ext>
              </a:extLst>
            </p:cNvPr>
            <p:cNvCxnSpPr>
              <a:cxnSpLocks/>
            </p:cNvCxnSpPr>
            <p:nvPr/>
          </p:nvCxnSpPr>
          <p:spPr>
            <a:xfrm>
              <a:off x="3451860" y="1724424"/>
              <a:ext cx="0" cy="53424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ys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線矢印コネクタ 57">
              <a:extLst>
                <a:ext uri="{FF2B5EF4-FFF2-40B4-BE49-F238E27FC236}">
                  <a16:creationId xmlns:a16="http://schemas.microsoft.com/office/drawing/2014/main" id="{3AF45682-3696-CA56-0C62-8FCF743DDBD8}"/>
                </a:ext>
              </a:extLst>
            </p:cNvPr>
            <p:cNvCxnSpPr>
              <a:cxnSpLocks/>
            </p:cNvCxnSpPr>
            <p:nvPr/>
          </p:nvCxnSpPr>
          <p:spPr>
            <a:xfrm>
              <a:off x="2487417" y="597503"/>
              <a:ext cx="79488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A6496857-B7DA-2ECF-457D-71E617A0F410}"/>
                </a:ext>
              </a:extLst>
            </p:cNvPr>
            <p:cNvSpPr txBox="1"/>
            <p:nvPr/>
          </p:nvSpPr>
          <p:spPr>
            <a:xfrm>
              <a:off x="4280705" y="303462"/>
              <a:ext cx="1444836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clock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domain</a:t>
              </a: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82E07FBE-C26C-6DAB-60FC-FC1E082AED00}"/>
                </a:ext>
              </a:extLst>
            </p:cNvPr>
            <p:cNvSpPr txBox="1"/>
            <p:nvPr/>
          </p:nvSpPr>
          <p:spPr>
            <a:xfrm>
              <a:off x="4253372" y="1264716"/>
              <a:ext cx="1444836" cy="523220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Global clock</a:t>
              </a:r>
            </a:p>
            <a:p>
              <a:pPr algn="ctr"/>
              <a:r>
                <a:rPr kumimoji="1" lang="en-US" altLang="ja-JP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domain</a:t>
              </a:r>
            </a:p>
          </p:txBody>
        </p:sp>
        <p:sp>
          <p:nvSpPr>
            <p:cNvPr id="62" name="正方形/長方形 61">
              <a:extLst>
                <a:ext uri="{FF2B5EF4-FFF2-40B4-BE49-F238E27FC236}">
                  <a16:creationId xmlns:a16="http://schemas.microsoft.com/office/drawing/2014/main" id="{13B4B2D0-0C03-A310-A1BB-FEA34FA575E7}"/>
                </a:ext>
              </a:extLst>
            </p:cNvPr>
            <p:cNvSpPr/>
            <p:nvPr/>
          </p:nvSpPr>
          <p:spPr>
            <a:xfrm>
              <a:off x="7387158" y="114995"/>
              <a:ext cx="841527" cy="33241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PCS/PMA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7E1FC466-0F76-2734-B5B1-0D75E2E237D4}"/>
                </a:ext>
              </a:extLst>
            </p:cNvPr>
            <p:cNvSpPr/>
            <p:nvPr/>
          </p:nvSpPr>
          <p:spPr>
            <a:xfrm>
              <a:off x="8741534" y="114995"/>
              <a:ext cx="644857" cy="3324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SFP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56" name="直線矢印コネクタ 255">
              <a:extLst>
                <a:ext uri="{FF2B5EF4-FFF2-40B4-BE49-F238E27FC236}">
                  <a16:creationId xmlns:a16="http://schemas.microsoft.com/office/drawing/2014/main" id="{EA423D83-270E-6E3B-B939-61CCA324EEFF}"/>
                </a:ext>
              </a:extLst>
            </p:cNvPr>
            <p:cNvCxnSpPr>
              <a:cxnSpLocks/>
            </p:cNvCxnSpPr>
            <p:nvPr/>
          </p:nvCxnSpPr>
          <p:spPr>
            <a:xfrm>
              <a:off x="7800111" y="447410"/>
              <a:ext cx="0" cy="33999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線矢印コネクタ 258">
              <a:extLst>
                <a:ext uri="{FF2B5EF4-FFF2-40B4-BE49-F238E27FC236}">
                  <a16:creationId xmlns:a16="http://schemas.microsoft.com/office/drawing/2014/main" id="{6BC75EA3-CD6B-744C-6617-40419CD50099}"/>
                </a:ext>
              </a:extLst>
            </p:cNvPr>
            <p:cNvCxnSpPr>
              <a:cxnSpLocks/>
            </p:cNvCxnSpPr>
            <p:nvPr/>
          </p:nvCxnSpPr>
          <p:spPr>
            <a:xfrm>
              <a:off x="7800111" y="2258664"/>
              <a:ext cx="0" cy="430897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線矢印コネクタ 260">
              <a:extLst>
                <a:ext uri="{FF2B5EF4-FFF2-40B4-BE49-F238E27FC236}">
                  <a16:creationId xmlns:a16="http://schemas.microsoft.com/office/drawing/2014/main" id="{1D5DCF32-BC11-E4D4-3E26-D3E89CC43CD8}"/>
                </a:ext>
              </a:extLst>
            </p:cNvPr>
            <p:cNvCxnSpPr>
              <a:cxnSpLocks/>
              <a:endCxn id="321" idx="0"/>
            </p:cNvCxnSpPr>
            <p:nvPr/>
          </p:nvCxnSpPr>
          <p:spPr>
            <a:xfrm>
              <a:off x="7799247" y="3110471"/>
              <a:ext cx="865" cy="787694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直線矢印コネクタ 262">
              <a:extLst>
                <a:ext uri="{FF2B5EF4-FFF2-40B4-BE49-F238E27FC236}">
                  <a16:creationId xmlns:a16="http://schemas.microsoft.com/office/drawing/2014/main" id="{04E52133-534B-43DD-C74A-2D332C5FE76D}"/>
                </a:ext>
              </a:extLst>
            </p:cNvPr>
            <p:cNvCxnSpPr>
              <a:cxnSpLocks/>
            </p:cNvCxnSpPr>
            <p:nvPr/>
          </p:nvCxnSpPr>
          <p:spPr>
            <a:xfrm>
              <a:off x="6419030" y="4905221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直線矢印コネクタ 263">
              <a:extLst>
                <a:ext uri="{FF2B5EF4-FFF2-40B4-BE49-F238E27FC236}">
                  <a16:creationId xmlns:a16="http://schemas.microsoft.com/office/drawing/2014/main" id="{BB81E2E5-D9C0-355B-5580-E96C085950BA}"/>
                </a:ext>
              </a:extLst>
            </p:cNvPr>
            <p:cNvCxnSpPr>
              <a:cxnSpLocks/>
            </p:cNvCxnSpPr>
            <p:nvPr/>
          </p:nvCxnSpPr>
          <p:spPr>
            <a:xfrm>
              <a:off x="6397243" y="4102000"/>
              <a:ext cx="512017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直線矢印コネクタ 349">
              <a:extLst>
                <a:ext uri="{FF2B5EF4-FFF2-40B4-BE49-F238E27FC236}">
                  <a16:creationId xmlns:a16="http://schemas.microsoft.com/office/drawing/2014/main" id="{C9F41C3F-04B2-475C-820B-3669FDF7D9E9}"/>
                </a:ext>
              </a:extLst>
            </p:cNvPr>
            <p:cNvCxnSpPr>
              <a:cxnSpLocks/>
            </p:cNvCxnSpPr>
            <p:nvPr/>
          </p:nvCxnSpPr>
          <p:spPr>
            <a:xfrm>
              <a:off x="6670403" y="1640717"/>
              <a:ext cx="0" cy="1811653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直線矢印コネクタ 355">
              <a:extLst>
                <a:ext uri="{FF2B5EF4-FFF2-40B4-BE49-F238E27FC236}">
                  <a16:creationId xmlns:a16="http://schemas.microsoft.com/office/drawing/2014/main" id="{59941302-E5DD-B456-0494-7D45B359A5E7}"/>
                </a:ext>
              </a:extLst>
            </p:cNvPr>
            <p:cNvCxnSpPr>
              <a:cxnSpLocks/>
            </p:cNvCxnSpPr>
            <p:nvPr/>
          </p:nvCxnSpPr>
          <p:spPr>
            <a:xfrm>
              <a:off x="6678783" y="3429000"/>
              <a:ext cx="252264" cy="0"/>
            </a:xfrm>
            <a:prstGeom prst="straightConnector1">
              <a:avLst/>
            </a:prstGeom>
            <a:ln w="19050">
              <a:solidFill>
                <a:schemeClr val="accent4">
                  <a:lumMod val="75000"/>
                </a:schemeClr>
              </a:solidFill>
              <a:prstDash val="dashDot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直線矢印コネクタ 358">
              <a:extLst>
                <a:ext uri="{FF2B5EF4-FFF2-40B4-BE49-F238E27FC236}">
                  <a16:creationId xmlns:a16="http://schemas.microsoft.com/office/drawing/2014/main" id="{4223FE52-B266-69DB-6F72-8495A091DB57}"/>
                </a:ext>
              </a:extLst>
            </p:cNvPr>
            <p:cNvCxnSpPr>
              <a:cxnSpLocks/>
            </p:cNvCxnSpPr>
            <p:nvPr/>
          </p:nvCxnSpPr>
          <p:spPr>
            <a:xfrm>
              <a:off x="3282302" y="3320706"/>
              <a:ext cx="63532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直線矢印コネクタ 360">
              <a:extLst>
                <a:ext uri="{FF2B5EF4-FFF2-40B4-BE49-F238E27FC236}">
                  <a16:creationId xmlns:a16="http://schemas.microsoft.com/office/drawing/2014/main" id="{E4EC7E41-546E-0A9E-E94D-535584BD6749}"/>
                </a:ext>
              </a:extLst>
            </p:cNvPr>
            <p:cNvCxnSpPr>
              <a:cxnSpLocks/>
            </p:cNvCxnSpPr>
            <p:nvPr/>
          </p:nvCxnSpPr>
          <p:spPr>
            <a:xfrm>
              <a:off x="4932595" y="3320706"/>
              <a:ext cx="63532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直線矢印コネクタ 361">
              <a:extLst>
                <a:ext uri="{FF2B5EF4-FFF2-40B4-BE49-F238E27FC236}">
                  <a16:creationId xmlns:a16="http://schemas.microsoft.com/office/drawing/2014/main" id="{F7C839F5-B8B6-3391-144A-F847CDEF88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8654" y="2742595"/>
              <a:ext cx="0" cy="366246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直線矢印コネクタ 364">
              <a:extLst>
                <a:ext uri="{FF2B5EF4-FFF2-40B4-BE49-F238E27FC236}">
                  <a16:creationId xmlns:a16="http://schemas.microsoft.com/office/drawing/2014/main" id="{F1A28FDE-2819-B327-A965-4B90E430D21A}"/>
                </a:ext>
              </a:extLst>
            </p:cNvPr>
            <p:cNvCxnSpPr>
              <a:cxnSpLocks/>
            </p:cNvCxnSpPr>
            <p:nvPr/>
          </p:nvCxnSpPr>
          <p:spPr>
            <a:xfrm>
              <a:off x="4473370" y="3541368"/>
              <a:ext cx="0" cy="560632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直線矢印コネクタ 366">
              <a:extLst>
                <a:ext uri="{FF2B5EF4-FFF2-40B4-BE49-F238E27FC236}">
                  <a16:creationId xmlns:a16="http://schemas.microsoft.com/office/drawing/2014/main" id="{9091ADA5-99C4-F967-2A3D-7DD8924812C2}"/>
                </a:ext>
              </a:extLst>
            </p:cNvPr>
            <p:cNvCxnSpPr>
              <a:cxnSpLocks/>
            </p:cNvCxnSpPr>
            <p:nvPr/>
          </p:nvCxnSpPr>
          <p:spPr>
            <a:xfrm>
              <a:off x="5878584" y="3541368"/>
              <a:ext cx="0" cy="334806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直線矢印コネクタ 368">
              <a:extLst>
                <a:ext uri="{FF2B5EF4-FFF2-40B4-BE49-F238E27FC236}">
                  <a16:creationId xmlns:a16="http://schemas.microsoft.com/office/drawing/2014/main" id="{EBC22267-7DDB-9692-1336-681AFC1853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73370" y="4106740"/>
              <a:ext cx="94762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76" name="グループ化 375">
              <a:extLst>
                <a:ext uri="{FF2B5EF4-FFF2-40B4-BE49-F238E27FC236}">
                  <a16:creationId xmlns:a16="http://schemas.microsoft.com/office/drawing/2014/main" id="{EC5D8805-2170-C3F5-4C69-BAFF1D0D5109}"/>
                </a:ext>
              </a:extLst>
            </p:cNvPr>
            <p:cNvGrpSpPr/>
            <p:nvPr/>
          </p:nvGrpSpPr>
          <p:grpSpPr>
            <a:xfrm>
              <a:off x="5215487" y="2217988"/>
              <a:ext cx="387915" cy="275912"/>
              <a:chOff x="6076950" y="1343025"/>
              <a:chExt cx="616011" cy="438150"/>
            </a:xfrm>
          </p:grpSpPr>
          <p:sp>
            <p:nvSpPr>
              <p:cNvPr id="377" name="ハート 376">
                <a:extLst>
                  <a:ext uri="{FF2B5EF4-FFF2-40B4-BE49-F238E27FC236}">
                    <a16:creationId xmlns:a16="http://schemas.microsoft.com/office/drawing/2014/main" id="{F7C85DE7-83FE-3A44-D01C-BB983E5E6A7F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378" name="グループ化 377">
                <a:extLst>
                  <a:ext uri="{FF2B5EF4-FFF2-40B4-BE49-F238E27FC236}">
                    <a16:creationId xmlns:a16="http://schemas.microsoft.com/office/drawing/2014/main" id="{486EBFFF-8508-AB37-82DE-D3E77579A4DE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79" name="直線コネクタ 378">
                  <a:extLst>
                    <a:ext uri="{FF2B5EF4-FFF2-40B4-BE49-F238E27FC236}">
                      <a16:creationId xmlns:a16="http://schemas.microsoft.com/office/drawing/2014/main" id="{C559978A-DD1B-3BD1-0F24-4C94D522C5E4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80" name="直線コネクタ 379">
                  <a:extLst>
                    <a:ext uri="{FF2B5EF4-FFF2-40B4-BE49-F238E27FC236}">
                      <a16:creationId xmlns:a16="http://schemas.microsoft.com/office/drawing/2014/main" id="{80A03AB5-5D6B-9B19-78DE-AAC0C9F10803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81" name="直線コネクタ 380">
                  <a:extLst>
                    <a:ext uri="{FF2B5EF4-FFF2-40B4-BE49-F238E27FC236}">
                      <a16:creationId xmlns:a16="http://schemas.microsoft.com/office/drawing/2014/main" id="{46F0088B-56BE-A2D6-F1FF-FCA2074586ED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82" name="直線コネクタ 381">
                  <a:extLst>
                    <a:ext uri="{FF2B5EF4-FFF2-40B4-BE49-F238E27FC236}">
                      <a16:creationId xmlns:a16="http://schemas.microsoft.com/office/drawing/2014/main" id="{8C0D0471-84B4-2E04-C79E-A2338B5CD26B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83" name="直線コネクタ 382">
                  <a:extLst>
                    <a:ext uri="{FF2B5EF4-FFF2-40B4-BE49-F238E27FC236}">
                      <a16:creationId xmlns:a16="http://schemas.microsoft.com/office/drawing/2014/main" id="{3E68B9BE-4482-56CD-4BF6-5935440DE354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cxnSp>
          <p:nvCxnSpPr>
            <p:cNvPr id="384" name="直線矢印コネクタ 383">
              <a:extLst>
                <a:ext uri="{FF2B5EF4-FFF2-40B4-BE49-F238E27FC236}">
                  <a16:creationId xmlns:a16="http://schemas.microsoft.com/office/drawing/2014/main" id="{D5FE8ABE-7BD9-C79D-4075-672D14C46753}"/>
                </a:ext>
              </a:extLst>
            </p:cNvPr>
            <p:cNvCxnSpPr>
              <a:cxnSpLocks/>
            </p:cNvCxnSpPr>
            <p:nvPr/>
          </p:nvCxnSpPr>
          <p:spPr>
            <a:xfrm>
              <a:off x="2405153" y="4868800"/>
              <a:ext cx="30495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直線コネクタ 385">
              <a:extLst>
                <a:ext uri="{FF2B5EF4-FFF2-40B4-BE49-F238E27FC236}">
                  <a16:creationId xmlns:a16="http://schemas.microsoft.com/office/drawing/2014/main" id="{C958F513-6A3F-9EC4-A6DC-AE746E3D2F42}"/>
                </a:ext>
              </a:extLst>
            </p:cNvPr>
            <p:cNvCxnSpPr/>
            <p:nvPr/>
          </p:nvCxnSpPr>
          <p:spPr>
            <a:xfrm>
              <a:off x="2824127" y="1056618"/>
              <a:ext cx="4352360" cy="0"/>
            </a:xfrm>
            <a:prstGeom prst="line">
              <a:avLst/>
            </a:prstGeom>
            <a:ln w="15875">
              <a:solidFill>
                <a:srgbClr val="0070C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直線コネクタ 386">
              <a:extLst>
                <a:ext uri="{FF2B5EF4-FFF2-40B4-BE49-F238E27FC236}">
                  <a16:creationId xmlns:a16="http://schemas.microsoft.com/office/drawing/2014/main" id="{D711987F-2745-A9CF-3C96-5264C9551852}"/>
                </a:ext>
              </a:extLst>
            </p:cNvPr>
            <p:cNvCxnSpPr>
              <a:cxnSpLocks/>
            </p:cNvCxnSpPr>
            <p:nvPr/>
          </p:nvCxnSpPr>
          <p:spPr>
            <a:xfrm>
              <a:off x="7176487" y="1056618"/>
              <a:ext cx="0" cy="1869100"/>
            </a:xfrm>
            <a:prstGeom prst="line">
              <a:avLst/>
            </a:prstGeom>
            <a:ln w="15875">
              <a:solidFill>
                <a:srgbClr val="0070C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直線コネクタ 389">
              <a:extLst>
                <a:ext uri="{FF2B5EF4-FFF2-40B4-BE49-F238E27FC236}">
                  <a16:creationId xmlns:a16="http://schemas.microsoft.com/office/drawing/2014/main" id="{403238AC-13EA-61A4-0A37-ED3E5E0D41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76487" y="2925718"/>
              <a:ext cx="2034186" cy="0"/>
            </a:xfrm>
            <a:prstGeom prst="line">
              <a:avLst/>
            </a:prstGeom>
            <a:ln w="15875">
              <a:solidFill>
                <a:srgbClr val="0070C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4C106403-9C1F-34EB-61A8-467E5B4A9DB4}"/>
                </a:ext>
              </a:extLst>
            </p:cNvPr>
            <p:cNvSpPr/>
            <p:nvPr/>
          </p:nvSpPr>
          <p:spPr>
            <a:xfrm>
              <a:off x="7452885" y="2689561"/>
              <a:ext cx="719971" cy="41506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CDC</a:t>
              </a:r>
              <a:endParaRPr kumimoji="1" lang="ja-JP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6154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1930</TotalTime>
  <Words>551</Words>
  <Application>Microsoft Office PowerPoint</Application>
  <PresentationFormat>ワイド画面</PresentationFormat>
  <Paragraphs>192</Paragraphs>
  <Slides>8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4" baseType="lpstr">
      <vt:lpstr>UD デジタル 教科書体 NK-R</vt:lpstr>
      <vt:lpstr>游ゴシック</vt:lpstr>
      <vt:lpstr>游ゴシック Light</vt:lpstr>
      <vt:lpstr>Arial</vt:lpstr>
      <vt:lpstr>Times New Roman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Ryotaro Honda</dc:creator>
  <cp:lastModifiedBy>Ryotaro Honda</cp:lastModifiedBy>
  <cp:revision>148</cp:revision>
  <dcterms:created xsi:type="dcterms:W3CDTF">2024-04-03T11:07:37Z</dcterms:created>
  <dcterms:modified xsi:type="dcterms:W3CDTF">2024-08-30T02:25:50Z</dcterms:modified>
</cp:coreProperties>
</file>

<file path=docProps/thumbnail.jpeg>
</file>